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79" r:id="rId4"/>
    <p:sldId id="280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81" r:id="rId18"/>
    <p:sldId id="269" r:id="rId19"/>
    <p:sldId id="273" r:id="rId20"/>
    <p:sldId id="270" r:id="rId21"/>
    <p:sldId id="282" r:id="rId22"/>
  </p:sldIdLst>
  <p:sldSz cx="12192000" cy="6858000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939"/>
    <a:srgbClr val="3998AE"/>
    <a:srgbClr val="96EDCD"/>
    <a:srgbClr val="BF0A84"/>
    <a:srgbClr val="FFCE0D"/>
    <a:srgbClr val="FDDA1E"/>
    <a:srgbClr val="4D64B0"/>
    <a:srgbClr val="F3D553"/>
    <a:srgbClr val="FF3300"/>
    <a:srgbClr val="539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4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2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60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79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50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99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68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57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8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00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28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BF33-3CDF-4863-9B08-89E69960661C}" type="datetimeFigureOut">
              <a:rPr lang="pt-BR" smtClean="0"/>
              <a:t>29/06/2020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969A-DD4C-44BC-8C5D-237BD1AC6B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92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t-br.facebook.com/pg/edf.compartilha.professor/posts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bdzqEChqgJ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games.com.br/jogos/arvoreGenealogica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scolagames.com.br/jogos/euSeiContar/?deviceType=comput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atve.com/arquivos/15840192955e6a375f71bfd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HQ4iyc3yo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:\Desktop\janela_roll_cadastro_únic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7" y="283242"/>
            <a:ext cx="2485882" cy="1864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829924" y="107295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367" y="3277146"/>
            <a:ext cx="1151681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lang="pt-BR" altLang="pt-BR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4425" algn="l"/>
              </a:tabLst>
            </a:pP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75504" y="2413338"/>
            <a:ext cx="99079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sz="2800" b="1" dirty="0" smtClean="0"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sz="2800" b="1" dirty="0"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sz="3600" b="1" dirty="0" smtClean="0">
                <a:cs typeface="Arial" panose="020B0604020202020204" pitchFamily="34" charset="0"/>
              </a:rPr>
              <a:t> 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ALUNOS NÃO </a:t>
            </a: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ALFABETIZADOS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1ª FASE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3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20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r>
              <a:rPr lang="pt-BR" altLang="pt-BR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SECRETARIA </a:t>
            </a:r>
            <a:r>
              <a:rPr lang="pt-BR" altLang="pt-BR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MUNICIPAL DE EDUCAÇÃO E CULTURA DE ALFENAS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4425" algn="l"/>
              </a:tabLst>
            </a:pPr>
            <a:endParaRPr lang="pt-BR" altLang="pt-BR" sz="36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4" y="672213"/>
            <a:ext cx="3564000" cy="53664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58148" y="923978"/>
            <a:ext cx="7383047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AGORA QUE VOCÊ JÁ  SABE O NOME DESSE VÍRUS, </a:t>
            </a:r>
          </a:p>
          <a:p>
            <a:pPr algn="ctr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ESCREVA O NOME DELE NO SEU CADERNO.</a:t>
            </a:r>
          </a:p>
          <a:p>
            <a:pPr algn="ctr"/>
            <a:endParaRPr lang="pt-B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CONTE E FALE QUANTAS LETRAS TEM O NOME DO VÍRUS.</a:t>
            </a:r>
          </a:p>
          <a:p>
            <a:pPr algn="ctr"/>
            <a:endParaRPr lang="pt-B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DESAFIO:</a:t>
            </a:r>
          </a:p>
          <a:p>
            <a:pPr algn="ctr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SÃO AS LETRAS QUE ESTÃO FALTANDO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ESCREVA NO SEU CADERNO.</a:t>
            </a: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___R____N____V____R_____S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 explicativo em elipse 11"/>
          <p:cNvSpPr/>
          <p:nvPr/>
        </p:nvSpPr>
        <p:spPr>
          <a:xfrm>
            <a:off x="1915885" y="3891643"/>
            <a:ext cx="1807029" cy="8164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 EU CORONAVÍRUS</a:t>
            </a:r>
            <a:endParaRPr lang="pt-BR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xograma: Fita perfurada 4"/>
          <p:cNvSpPr/>
          <p:nvPr/>
        </p:nvSpPr>
        <p:spPr>
          <a:xfrm>
            <a:off x="6166338" y="672213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5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000" y="779400"/>
            <a:ext cx="3564000" cy="5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20" y="649800"/>
            <a:ext cx="3614400" cy="5558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4960" y="937260"/>
            <a:ext cx="606449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CORONAVÍRUS PODE TER CHEGADO ATÉ NOSSO PAÍS, </a:t>
            </a:r>
          </a:p>
          <a:p>
            <a:pPr algn="ctr"/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MEIO DE PESSOAS DOENTES QUE VIAJARAM DE AVIÃO.</a:t>
            </a:r>
          </a:p>
          <a:p>
            <a:pPr algn="ctr"/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AVIÃO É UM MEIO DE TRANSPORTE.</a:t>
            </a:r>
          </a:p>
          <a:p>
            <a:pPr algn="ctr"/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MEIO DE TRANSPORTE QUE VOCÊ MAIS USA? DESENHE UM AVIÃO NO SEU CADERNO.</a:t>
            </a: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7062567" y="2513127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432" y="589128"/>
            <a:ext cx="3556800" cy="5289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2" y="2682240"/>
            <a:ext cx="252984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6" y="896520"/>
            <a:ext cx="3585600" cy="5308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28736" y="731520"/>
            <a:ext cx="75813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PRECISAMOS FICAR EM CASA PARA NOS PROTEGERMOS.</a:t>
            </a:r>
          </a:p>
          <a:p>
            <a:pPr algn="ctr"/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CONSTRUIR UMA CASA USANDO AS FORMAS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GEOMÉTRICAS ? ESCOLHA QUAIS DELAS VOCÊ IRÁ  USAR. 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53210" y="3550920"/>
            <a:ext cx="696686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/>
          <p:cNvSpPr/>
          <p:nvPr/>
        </p:nvSpPr>
        <p:spPr>
          <a:xfrm>
            <a:off x="6544266" y="3460567"/>
            <a:ext cx="664029" cy="6313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8202665" y="3460566"/>
            <a:ext cx="620486" cy="631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806227" y="3509225"/>
            <a:ext cx="1181330" cy="63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664090" y="4224502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QUADRADO</a:t>
            </a:r>
            <a:endParaRPr lang="pt-B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335107" y="4257044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TRIÂNGULO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075127" y="4224503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CÍRCULO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845898" y="4224502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RETÂNGULO</a:t>
            </a:r>
            <a:endParaRPr lang="pt-BR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uxograma: Fita perfurada 14"/>
          <p:cNvSpPr/>
          <p:nvPr/>
        </p:nvSpPr>
        <p:spPr>
          <a:xfrm>
            <a:off x="6633188" y="1178064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uxograma: Fita perfurada 15"/>
          <p:cNvSpPr/>
          <p:nvPr/>
        </p:nvSpPr>
        <p:spPr>
          <a:xfrm>
            <a:off x="6314450" y="4848055"/>
            <a:ext cx="3355604" cy="1038989"/>
          </a:xfrm>
          <a:prstGeom prst="flowChartPunchedTap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SEU CADERNO, FAÇA UM LINDO DESENHO!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392" y="737639"/>
            <a:ext cx="3549600" cy="5260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34992" y="1593424"/>
            <a:ext cx="6892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SIGA AS ORENTAÇÕES :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CANTE UMA MÚSICA ENQUANTO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LAVA AS MÃOS. </a:t>
            </a:r>
            <a:r>
              <a:rPr lang="pt-B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(SUGESTÃO NO PRÓXIMO SLIDE)</a:t>
            </a:r>
          </a:p>
          <a:p>
            <a:endParaRPr lang="pt-B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 VOCÊ ESTARÁ PROTEGIDO!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6773559" y="737639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8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57565" y="897688"/>
            <a:ext cx="5388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MÚSICA 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(MELODIA CIRANDA CIRANDINHA)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5829" y="2231571"/>
            <a:ext cx="6008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 A ÁGUA DA TORNEIRA</a:t>
            </a: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 ESPUMA COM SABÃO</a:t>
            </a: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VOU LAVAR MINHAS MÃOZINHAS</a:t>
            </a: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 EVITAR A INFECÇÃO.</a:t>
            </a: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Referência:</a:t>
            </a:r>
          </a:p>
          <a:p>
            <a:pPr algn="ctr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://pt-br.facebook.com/pg/edf.compartilha.professor/posts/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sabão,mão,limpa,corona,saúde,passo de lavagem das mãos,lavagem das mãos,crianças mãos lavando,desinfetante para as mãos,coronavírus,vírus,vírus corona,face médica,ficar em casa,clipart de mão,clitóris para crianças,rosto clipart,mãos clipart,clitóris de saúde,clipart de sabão,clipart médic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336" y="3441192"/>
            <a:ext cx="3444240" cy="34168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2401824" y="6374172"/>
            <a:ext cx="2206752" cy="402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533796" y="6374172"/>
            <a:ext cx="3989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Reprodução da internet: br.freepik.com</a:t>
            </a:r>
          </a:p>
          <a:p>
            <a:pPr algn="ctr"/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pt.pngtree.com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20" y="615346"/>
            <a:ext cx="3948172" cy="57293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962656"/>
            <a:ext cx="2584704" cy="2584704"/>
          </a:xfrm>
          <a:prstGeom prst="rect">
            <a:avLst/>
          </a:prstGeom>
        </p:spPr>
      </p:pic>
      <p:pic>
        <p:nvPicPr>
          <p:cNvPr id="6" name="Picture 2" descr="Olá! Eu sou o coronavírus! -Estado de Mi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0" y="502529"/>
            <a:ext cx="4091341" cy="5954976"/>
          </a:xfrm>
          <a:prstGeom prst="rec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228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2598" y="5009881"/>
            <a:ext cx="6122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Músicas: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abraço, sem beijinho, sem aperto de mão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 Márcio Araújo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pt-B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Graphics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Júlia Bicudo</a:t>
            </a:r>
          </a:p>
          <a:p>
            <a:r>
              <a:rPr lang="pt-BR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pt-BR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www.youtube.com/watch?v=bdzqEChqgJE</a:t>
            </a:r>
            <a:endParaRPr lang="pt-BR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M ABRAÇO , SEM BEIJINHOS , SEM APERTO DE MÃO .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56" y="1906073"/>
            <a:ext cx="4572000" cy="32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5396" y="897332"/>
            <a:ext cx="11378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TURMA DA MÔNICA TEM UM RECADINHO PARA VOCÊ APRENDER COMO SE PROTEGER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CORONAVÍRUS! 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LINK ABAIXO PARA ASSISTIR.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42" y="1150736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92" y="1150736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2" y="1150736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67" y="2337764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87" y="2337764"/>
            <a:ext cx="1504950" cy="128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12" y="1150736"/>
            <a:ext cx="1504950" cy="1288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906611" y="478970"/>
            <a:ext cx="613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VAMOS EXTERMINAR O CORONAVÍRUS!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0" b="100000" l="9948" r="973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17" y="2337764"/>
            <a:ext cx="1504950" cy="12888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935062" y="4008099"/>
            <a:ext cx="1033276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QUANTOS VÍRUS VOCÊ EXTERMINOU? ESCREVA O NÚMERO EM SEU CADERNO.</a:t>
            </a: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 SEQUÊNCIA NUMÉRICA 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(USANDO EU CADERNO)</a:t>
            </a:r>
          </a:p>
          <a:p>
            <a:pPr algn="ctr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67127"/>
              </p:ext>
            </p:extLst>
          </p:nvPr>
        </p:nvGraphicFramePr>
        <p:xfrm>
          <a:off x="1759857" y="5432300"/>
          <a:ext cx="8128000" cy="914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7570332" y="2483407"/>
            <a:ext cx="2777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Reprodução da internet:</a:t>
            </a:r>
          </a:p>
          <a:p>
            <a:pPr algn="ctr"/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vectorstock.com /  br.freepik.com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 descr="Jovem com espada e escudo luta com infecção por coronavírus Vetor Premium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2" b="89688" l="5911" r="464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0" y="718597"/>
            <a:ext cx="4588247" cy="33467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ângulo 19"/>
          <p:cNvSpPr/>
          <p:nvPr/>
        </p:nvSpPr>
        <p:spPr>
          <a:xfrm>
            <a:off x="8206467" y="2472679"/>
            <a:ext cx="1504950" cy="360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Fita perfurada 14"/>
          <p:cNvSpPr/>
          <p:nvPr/>
        </p:nvSpPr>
        <p:spPr>
          <a:xfrm>
            <a:off x="4818266" y="3481101"/>
            <a:ext cx="2011181" cy="465514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itchFamily="18" charset="0"/>
              </a:rPr>
              <a:t>ATIVIDADE 10: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uxograma: Fita perfurada 20"/>
          <p:cNvSpPr/>
          <p:nvPr/>
        </p:nvSpPr>
        <p:spPr>
          <a:xfrm>
            <a:off x="4755445" y="4373717"/>
            <a:ext cx="2011181" cy="465514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itchFamily="18" charset="0"/>
              </a:rPr>
              <a:t>ATIVIDADE 11: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68251" y="718457"/>
            <a:ext cx="9355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TAL ENTENDERMOS UM POUQUINHO</a:t>
            </a:r>
          </a:p>
          <a:p>
            <a:pPr algn="ctr"/>
            <a:r>
              <a:rPr lang="pt-BR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O QUE ESTÁ ACONTECENDO?</a:t>
            </a:r>
            <a:endParaRPr lang="pt-B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58" y="2674620"/>
            <a:ext cx="5254422" cy="41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32" y="1652862"/>
            <a:ext cx="5332606" cy="3922629"/>
          </a:xfrm>
          <a:prstGeom prst="rect">
            <a:avLst/>
          </a:prstGeom>
        </p:spPr>
      </p:pic>
      <p:sp>
        <p:nvSpPr>
          <p:cNvPr id="2" name="Retângulo de cantos arredondados 1">
            <a:hlinkClick r:id="rId3"/>
          </p:cNvPr>
          <p:cNvSpPr/>
          <p:nvPr/>
        </p:nvSpPr>
        <p:spPr>
          <a:xfrm>
            <a:off x="4512243" y="4854477"/>
            <a:ext cx="3298785" cy="454996"/>
          </a:xfrm>
          <a:prstGeom prst="roundRect">
            <a:avLst/>
          </a:prstGeom>
          <a:solidFill>
            <a:srgbClr val="FFCE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ABAIXO PARA ACESSAR</a:t>
            </a:r>
            <a:endParaRPr lang="pt-B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91670" y="482794"/>
            <a:ext cx="10178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VOCÊS ENTENDERAM COMO PODEMOS NOS PREVINIR CONTRA O CORONAVÍRUS?</a:t>
            </a:r>
          </a:p>
          <a:p>
            <a:pPr algn="ctr"/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ENTÃO VAMOS NOS DIVERTIR JOGANDO!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81943" y="5731901"/>
            <a:ext cx="735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BF0A8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http://www.escolagames.com.br/jogos/euSeiContar/?deviceType=computer</a:t>
            </a:r>
            <a:endParaRPr lang="pt-BR" dirty="0">
              <a:solidFill>
                <a:srgbClr val="BF0A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ora | Baixe Vetores, Fotos e arquivos PSD Grá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1721"/>
            <a:ext cx="6799386" cy="67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923692" y="832338"/>
            <a:ext cx="2379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ATÉ BREVE, CRIANÇAS!</a:t>
            </a:r>
          </a:p>
          <a:p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CUIDEM E LOGO ESTAREMOS JUNTOS NOVAMENTE!</a:t>
            </a:r>
          </a:p>
          <a:p>
            <a:endParaRPr lang="pt-B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37784" y="6557954"/>
            <a:ext cx="295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Fonte: br.freepik.com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7517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ora fica no quadro-negro. | Ve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92062" y="879230"/>
            <a:ext cx="72331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 PARA ACOMPANHÁ-LA NA REALIZAÇÃO DESTAS ATIVIDADES E </a:t>
            </a:r>
            <a:r>
              <a:rPr lang="pt-BR" sz="16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 O MATERIAL.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  <a:endParaRPr lang="pt-BR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ATIVIDADES </a:t>
            </a:r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  <a:endParaRPr lang="pt-BR" sz="1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pt-BR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077201" y="6478434"/>
            <a:ext cx="400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 da imagem: br.freepik.com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51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inho vertical 1"/>
          <p:cNvSpPr/>
          <p:nvPr/>
        </p:nvSpPr>
        <p:spPr>
          <a:xfrm>
            <a:off x="3071447" y="281355"/>
            <a:ext cx="6353908" cy="599049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86701" y="1225628"/>
            <a:ext cx="44664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Orientação:</a:t>
            </a:r>
            <a:endParaRPr lang="pt-BR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Apresentaremos, a seguir, um livro, da psicóloga e professora colombiana Manuela Molina, em que ensina como falar sobre o Coronavírus para as crianças. Em cada slide há uma página do livro. Leia para a criança e, em seguida, solicite-a que faça as atividades propostas.</a:t>
            </a:r>
          </a:p>
          <a:p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para acesso do livro: </a:t>
            </a:r>
          </a:p>
          <a:p>
            <a:pPr algn="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https://catve.com/arquivos/15840192955e6a375f71bfd.pdf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rofessor De Desenho Animado, Ilustração, Personagens De Desenh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3" y="1702350"/>
            <a:ext cx="3148500" cy="31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52537" y="5037221"/>
            <a:ext cx="2332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 da imagem: </a:t>
            </a:r>
            <a:r>
              <a:rPr lang="pt-BR" sz="10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pt-BR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Pngtree.com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4" y="432071"/>
            <a:ext cx="4099872" cy="59775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75784" y="1507138"/>
            <a:ext cx="690275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Vamos assistir em língua Brasileira de Sinais do relacionado ao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ivro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Olá! Sou um vírus, primo da gripe e do resfriado...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www.youtube.com/watch?v=ldHQ4iyc3yo</a:t>
            </a:r>
            <a:endParaRPr lang="pt-BR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Vinheta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realizada pela Fundação RTVE e TV UFG para a campanha de esclarecimento da Universidade Federal de Goiás sobre a COVID-19.</a:t>
            </a:r>
          </a:p>
          <a:p>
            <a:endParaRPr lang="pt-BR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5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4" y="432071"/>
            <a:ext cx="4099872" cy="59775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334944" y="500651"/>
            <a:ext cx="6593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O SEU NOME, QUAL É</a:t>
            </a:r>
            <a:r>
              <a:rPr lang="pt-BR" sz="2400" dirty="0" smtClean="0">
                <a:solidFill>
                  <a:srgbClr val="4D6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t-BR" sz="2400" dirty="0">
              <a:solidFill>
                <a:srgbClr val="4D6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24144" y="1463040"/>
            <a:ext cx="58155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4D6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ESCREVA O SEU NOME NO SEU CADERNO E  OBSERVE: </a:t>
            </a:r>
          </a:p>
          <a:p>
            <a:endParaRPr lang="pt-BR" sz="2400" dirty="0" smtClean="0">
              <a:solidFill>
                <a:srgbClr val="4D6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PRIMEIRA LETRA DO SEU NOME?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A ÚLTIMA LETRA DO SEU NOME?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LETRAS TEM SEU NOME?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4D64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VOCÊ CONHECE QUE TEM NO NOME A LETRA INICIAL IGUAL A DO SEU?</a:t>
            </a:r>
            <a:endParaRPr lang="pt-BR" sz="2400" dirty="0">
              <a:solidFill>
                <a:srgbClr val="4D64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uxograma: Fita perfurada 6"/>
          <p:cNvSpPr/>
          <p:nvPr/>
        </p:nvSpPr>
        <p:spPr>
          <a:xfrm>
            <a:off x="6762457" y="-2269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1: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6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0" y="367858"/>
            <a:ext cx="4224000" cy="62905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62144" y="950976"/>
            <a:ext cx="5657959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VOCÊ TEM PRIMOS?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QUANTOS PRIMOS VOCÊ TEM?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QUANTOS SÃO MENINOS? 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QUANTAS SÃO MENINAS?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MAIS MENINOS OU MENINAS?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OBS.:SE VOCÊ NÃO TEM PRIMOS, RESPONDA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FALANDO SOBRE SEUS MELHORES AMIGOS.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uxograma: Processo alternativo 3"/>
          <p:cNvSpPr/>
          <p:nvPr/>
        </p:nvSpPr>
        <p:spPr>
          <a:xfrm>
            <a:off x="4970584" y="133397"/>
            <a:ext cx="6904891" cy="9334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CORONAVÍRUS É PRIMO DA GRIPE E DO RESFRIADO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luxograma: Fita perfurada 5"/>
          <p:cNvSpPr/>
          <p:nvPr/>
        </p:nvSpPr>
        <p:spPr>
          <a:xfrm>
            <a:off x="6693876" y="1244565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2: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C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0" y="560328"/>
            <a:ext cx="3542400" cy="5347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08576" y="1409867"/>
            <a:ext cx="6937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4007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VOCÊ SENTE SAUDADE DA ESCOLA?</a:t>
            </a:r>
          </a:p>
          <a:p>
            <a:endParaRPr lang="pt-BR" sz="2400" dirty="0" smtClean="0">
              <a:solidFill>
                <a:srgbClr val="4007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solidFill>
                <a:srgbClr val="4007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>
              <a:solidFill>
                <a:srgbClr val="4007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400" dirty="0" smtClean="0">
              <a:solidFill>
                <a:srgbClr val="4007F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solidFill>
                  <a:srgbClr val="4007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FAÇA UM DESENHO, NO SEU CADERNO, DO QUE VOCÊ ESTÁ  SENTINDO MAIS FALTA 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6240407" y="2159934"/>
            <a:ext cx="2883877" cy="855785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5A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928" y="691848"/>
            <a:ext cx="3528000" cy="532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91328" y="1085088"/>
            <a:ext cx="5535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DESENHE, NO SEU CADERNO, COMO FICA SUA CARINHA QUANDO VOCÊ OUVE FALAR SOBRE O CORONAVÍRUS.</a:t>
            </a:r>
          </a:p>
          <a:p>
            <a:endParaRPr lang="pt-B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6816265" y="916319"/>
            <a:ext cx="3173555" cy="1141081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808</TotalTime>
  <Words>715</Words>
  <Application>Microsoft Office PowerPoint</Application>
  <PresentationFormat>Widescreen</PresentationFormat>
  <Paragraphs>180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smec17</dc:creator>
  <cp:lastModifiedBy>smec01</cp:lastModifiedBy>
  <cp:revision>97</cp:revision>
  <cp:lastPrinted>2020-06-08T16:34:31Z</cp:lastPrinted>
  <dcterms:created xsi:type="dcterms:W3CDTF">2020-06-03T12:51:25Z</dcterms:created>
  <dcterms:modified xsi:type="dcterms:W3CDTF">2020-06-29T14:12:03Z</dcterms:modified>
</cp:coreProperties>
</file>