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5" r:id="rId3"/>
    <p:sldId id="276" r:id="rId4"/>
    <p:sldId id="258" r:id="rId5"/>
    <p:sldId id="272" r:id="rId6"/>
    <p:sldId id="271" r:id="rId7"/>
    <p:sldId id="279" r:id="rId8"/>
    <p:sldId id="280" r:id="rId9"/>
    <p:sldId id="281" r:id="rId10"/>
    <p:sldId id="282" r:id="rId11"/>
    <p:sldId id="283" r:id="rId12"/>
    <p:sldId id="278" r:id="rId13"/>
    <p:sldId id="284" r:id="rId14"/>
    <p:sldId id="285" r:id="rId15"/>
    <p:sldId id="286" r:id="rId16"/>
    <p:sldId id="287" r:id="rId17"/>
    <p:sldId id="290" r:id="rId18"/>
    <p:sldId id="288" r:id="rId19"/>
    <p:sldId id="289" r:id="rId20"/>
    <p:sldId id="262" r:id="rId2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v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orma Liv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v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orma Liv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orma Liv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24/08/2016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ioambiente.culturamix.com/lixo/lixeiras-para-coleta-seletiv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ioambiente.culturamix.com/lixo/lixeiras-para-coleta-seletiv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Up6oRxGz8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0-H0ivL7aE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4z8bKvY3MM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4z8bKvY3MM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8212" y="1371599"/>
            <a:ext cx="8915401" cy="4322619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em Processo de  Alfabetização</a:t>
            </a:r>
            <a:b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2ª Fase</a:t>
            </a:r>
            <a:b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5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53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58736" y="5081155"/>
            <a:ext cx="8764877" cy="613063"/>
          </a:xfrm>
        </p:spPr>
        <p:txBody>
          <a:bodyPr rtlCol="0">
            <a:normAutofit fontScale="85000" lnSpcReduction="20000"/>
          </a:bodyPr>
          <a:lstStyle/>
          <a:p>
            <a:pPr algn="ctr"/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rtl="0"/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Imagem 3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5" y="292870"/>
            <a:ext cx="1398561" cy="1432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152" y="198304"/>
            <a:ext cx="10028462" cy="132569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Criando palavras</a:t>
            </a:r>
            <a:r>
              <a:rPr lang="pt-BR" sz="28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t-BR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Usando seu caderno ou uma folha, crie uma palavra com a letra inicial de cada palavra abaixo. Siga o exemplo:  </a:t>
            </a:r>
            <a:endParaRPr lang="pt-BR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lástico - </a:t>
            </a:r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apel -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etal -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idro -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rgânico -</a:t>
            </a:r>
          </a:p>
          <a:p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2" y="1600200"/>
            <a:ext cx="705367" cy="6821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87" y="2528282"/>
            <a:ext cx="676243" cy="75524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90" y="3435927"/>
            <a:ext cx="744499" cy="5514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013" y="4048122"/>
            <a:ext cx="710140" cy="6485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22" y="4925290"/>
            <a:ext cx="708361" cy="60524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77" y="5815090"/>
            <a:ext cx="742950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Criando frases</a:t>
            </a:r>
            <a:r>
              <a:rPr lang="pt-BR" sz="32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Usando seu caderno ou uma folha, escolha uma das palavras abaixo e crie uma frase. </a:t>
            </a:r>
            <a:endParaRPr lang="pt-BR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Plástico                                                Papel </a:t>
            </a:r>
          </a:p>
          <a:p>
            <a:pPr marL="0" indent="0">
              <a:buNone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Metal </a:t>
            </a:r>
          </a:p>
          <a:p>
            <a:pPr marL="0" indent="0">
              <a:buNone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Vidro </a:t>
            </a:r>
          </a:p>
          <a:p>
            <a:pPr marL="0" indent="0">
              <a:buNone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Orgânico </a:t>
            </a:r>
          </a:p>
          <a:p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1688991"/>
            <a:ext cx="904010" cy="8742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824" y="1891146"/>
            <a:ext cx="676243" cy="75524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795" y="2563265"/>
            <a:ext cx="937475" cy="6944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212" y="3895166"/>
            <a:ext cx="840432" cy="76756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257" y="4687918"/>
            <a:ext cx="927620" cy="7925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649" y="6012033"/>
            <a:ext cx="742950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1469" y="1077191"/>
            <a:ext cx="10058400" cy="4229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Atividades Matemática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19439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Cores</a:t>
            </a:r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Usando seu caderno ou uma folha, escreva o nome das cores de cada lixeira da coleta seletiva.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91" y="1850569"/>
            <a:ext cx="7398327" cy="331418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67840" y="5164752"/>
            <a:ext cx="636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https://meioambiente.culturamix.com/lixo/lixeiras-para-coleta-seletiva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Vamos contar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Usando seu caderno ou uma folha, escreva a quantidade das lixeiras da coleta seletiva.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91" y="1850569"/>
            <a:ext cx="7398327" cy="331418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77832" y="5262721"/>
            <a:ext cx="45496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https://meioambiente.culturamix.com/lixo/lixeiras-para-coleta-seletiva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08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Vamos descobrir quantas letras tem cada palavra das cores das lixeiras. Usando seu caderno ou uma folha escreva o nome das cores e a quantidade de letras na frente. Siga o exemplo: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Vermelho</a:t>
            </a:r>
            <a:r>
              <a:rPr lang="pt-B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 / e / r /  m / e  / l  / h / o  - 8 letras</a:t>
            </a:r>
          </a:p>
          <a:p>
            <a:r>
              <a:rPr lang="pt-B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Azul -</a:t>
            </a:r>
          </a:p>
          <a:p>
            <a:r>
              <a:rPr lang="pt-B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Amarelo -</a:t>
            </a:r>
          </a:p>
          <a:p>
            <a:r>
              <a:rPr lang="pt-B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Verde -</a:t>
            </a:r>
          </a:p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Marrom - </a:t>
            </a:r>
          </a:p>
        </p:txBody>
      </p:sp>
    </p:spTree>
    <p:extLst>
      <p:ext uri="{BB962C8B-B14F-4D97-AF65-F5344CB8AC3E}">
        <p14:creationId xmlns:p14="http://schemas.microsoft.com/office/powerpoint/2010/main" val="31127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Usando a criatividade</a:t>
            </a:r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pt-B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 seu caderno ou em uma folha, faça um lindo desenho representando tudo que você aprendeu sobre Meio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Ambiente/ 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Reciclagem.</a:t>
            </a:r>
          </a:p>
          <a:p>
            <a:pPr marL="0" indent="0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Use cores bem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alegres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deixar seu desenho bem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lindo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661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Vídeos complementares em libras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12" y="2122182"/>
            <a:ext cx="4406688" cy="24986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82370" y="4715219"/>
            <a:ext cx="3877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https://www.youtube.com/watch?v=pUp6oRxGz80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395" y="2122182"/>
            <a:ext cx="4400435" cy="249863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453949" y="4715219"/>
            <a:ext cx="3765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https://www.youtube.com/watch?v=z0-H0ivL7aE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72508" y="5073327"/>
            <a:ext cx="3097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cores em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libras!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638070" y="5067879"/>
            <a:ext cx="365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números em libras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Gabarito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5212" y="1652155"/>
            <a:ext cx="10058402" cy="4329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</a:p>
          <a:p>
            <a:pPr marL="0" indent="0"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Plástico, papel, metal, vidro e orgânico.</a:t>
            </a:r>
          </a:p>
          <a:p>
            <a:pPr marL="0" indent="0"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Plástico -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Plás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ti /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 sílabas</a:t>
            </a:r>
          </a:p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Papel -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sílabas</a:t>
            </a:r>
          </a:p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- Me / tal – 2 sílabas</a:t>
            </a:r>
          </a:p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Vidro - Vi /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sílabas</a:t>
            </a:r>
          </a:p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Orgânico -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 sílabas</a:t>
            </a:r>
          </a:p>
          <a:p>
            <a:pPr marL="0" indent="0"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Criar palavras de livre escolha.</a:t>
            </a:r>
          </a:p>
          <a:p>
            <a:pPr marL="0" indent="0"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Criar frase de livre escolha.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4" y="356755"/>
            <a:ext cx="10058402" cy="1219200"/>
          </a:xfrm>
        </p:spPr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Gabarito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marL="0" indent="0"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Vermelho, azul, amarelo, verde e marrom.</a:t>
            </a:r>
          </a:p>
          <a:p>
            <a:pPr marL="0" indent="0"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 lixeiras</a:t>
            </a:r>
          </a:p>
          <a:p>
            <a:pPr marL="0" indent="0"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Vermelho - v / e / r /  m / e  / l  / h / o  - 8 letras</a:t>
            </a:r>
          </a:p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Azul - a / z / u / l – 4 letras</a:t>
            </a:r>
          </a:p>
          <a:p>
            <a:r>
              <a:rPr lang="pt-BR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Amarelo - a / m / a / r / e / l / o – 7 letras</a:t>
            </a:r>
          </a:p>
          <a:p>
            <a:r>
              <a:rPr lang="pt-BR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Verde - v /e / r / d / e – 5 letras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Marrom – m / a / r / r / o /m – 6 letras</a:t>
            </a: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Desenho livre</a:t>
            </a:r>
          </a:p>
        </p:txBody>
      </p:sp>
    </p:spTree>
    <p:extLst>
      <p:ext uri="{BB962C8B-B14F-4D97-AF65-F5344CB8AC3E}">
        <p14:creationId xmlns:p14="http://schemas.microsoft.com/office/powerpoint/2010/main" val="35973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00C19B-BF1F-4DF2-9162-EC1B88ED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86581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Olá querida criança!!!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59F8256-678C-4979-AAAF-E8A31911D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474840"/>
            <a:ext cx="10058402" cy="44632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Preparamos, com muito carinho, algumas atividades para que você possa realizá-las em casa, e assim ficarmos pertinho neste período de isolamento social. </a:t>
            </a:r>
          </a:p>
          <a:p>
            <a:pPr marL="0" indent="0" algn="just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Responsável pela criança: ela precisará de seu auxílio para acompanhá-la na realização destas atividades e </a:t>
            </a:r>
            <a:r>
              <a:rPr lang="pt-BR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a leitura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todo o material.</a:t>
            </a:r>
          </a:p>
          <a:p>
            <a:pPr marL="0" indent="0" algn="just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Vamos começar!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825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5816" y="1766454"/>
            <a:ext cx="4946073" cy="2664539"/>
          </a:xfrm>
        </p:spPr>
        <p:txBody>
          <a:bodyPr rtlCol="0">
            <a:noAutofit/>
          </a:bodyPr>
          <a:lstStyle/>
          <a:p>
            <a:pPr algn="ctr" rtl="0"/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cuidar do Meio </a:t>
            </a:r>
            <a:r>
              <a:rPr lang="pt-B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Ambiente!</a:t>
            </a:r>
            <a:endParaRPr lang="pt-B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tividades Educação Infantil Meio Ambiente - Professores herói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" b="2085"/>
          <a:stretch>
            <a:fillRect/>
          </a:stretch>
        </p:blipFill>
        <p:spPr bwMode="auto">
          <a:xfrm>
            <a:off x="862445" y="1055861"/>
            <a:ext cx="5668386" cy="43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8082" y="5559136"/>
            <a:ext cx="9845532" cy="4225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https://www.youtube.com/watch?v=4z8bKvY3MMo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9489" y="311851"/>
            <a:ext cx="1153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assistir o vídeo, em libras, explicando sobre a coleta seletiva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590" y="1728882"/>
            <a:ext cx="6959385" cy="37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Meio Ambiente: Reciclagem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65214" y="1737850"/>
            <a:ext cx="10058400" cy="4361613"/>
          </a:xfrm>
        </p:spPr>
        <p:txBody>
          <a:bodyPr rtlCol="0">
            <a:noAutofit/>
          </a:bodyPr>
          <a:lstStyle/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reciclagem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é fundamental para a conservação do planeta, pois diariamente produzimos toneladas de lixo, que muitas vezes acabam poluindo os rios, solos e o ar. Os materiais que podem ser reciclados, devem ser separados nas seguintes categorias: </a:t>
            </a:r>
            <a:r>
              <a:rPr lang="pt-BR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plástico, papel, metal, vidro e orgânico.</a:t>
            </a:r>
            <a:endParaRPr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DAA536-FD57-4739-B0CF-462B27DF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60323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Coleta de lixo seletiva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35AED5E-3C12-4AA0-B35C-D0852748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410159"/>
            <a:ext cx="10058400" cy="45715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Coleta seletiva é a separação adequada do lixo em relação ao seu tipo e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composição; 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As coletas de lixo seletiva podem ser feitas por meio de lixeiras coloridas, que identificam o tipo de material a ser descartado. Plásticos, papéis, metais e vidros são materiais reutilizados por empresas na fabricação de outros produtos ou de matéria-prima. </a:t>
            </a:r>
            <a:endParaRPr lang="pt-BR" sz="3600" dirty="0"/>
          </a:p>
          <a:p>
            <a:pPr marL="0" indent="0" algn="just">
              <a:buNone/>
            </a:pP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471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53A670A-3280-4F0C-BC3F-7CF38560AC39}"/>
              </a:ext>
            </a:extLst>
          </p:cNvPr>
          <p:cNvSpPr txBox="1"/>
          <p:nvPr/>
        </p:nvSpPr>
        <p:spPr>
          <a:xfrm>
            <a:off x="2213264" y="5808518"/>
            <a:ext cx="785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https://www.youtube.com/watch?v=4z8bKvY3MMo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893" y="2481175"/>
            <a:ext cx="5330268" cy="315946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86440" y="396608"/>
            <a:ext cx="116227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coleta seletiva gera renda, economia para empresas, reduz a poluição ao meio ambiente e acelera o desenvolvimento sustentável do planeta.</a:t>
            </a:r>
          </a:p>
          <a:p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6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Atividades Língua Portuguesa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4695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9247" y="443493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Observe as imagens abaixo. Em seu caderno ou em uma folha, escreva o nome do tipo de material descartado. 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6073" y="1821957"/>
            <a:ext cx="9824750" cy="3622211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282" y="3772232"/>
            <a:ext cx="1671268" cy="14279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282" y="1939198"/>
            <a:ext cx="1671268" cy="1526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16" y="3722710"/>
            <a:ext cx="1541385" cy="17214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17" y="1858482"/>
            <a:ext cx="1541385" cy="149068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045" y="2771717"/>
            <a:ext cx="1873371" cy="138768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77" y="5815090"/>
            <a:ext cx="742950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4" y="353291"/>
            <a:ext cx="10058400" cy="1153391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Separando as </a:t>
            </a:r>
            <a:r>
              <a:rPr lang="pt-BR" sz="28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sílabas! </a:t>
            </a:r>
            <a:r>
              <a:rPr lang="pt-BR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 palmas para cada sílaba. Usando seu caderno ou uma folha, escreva as palavras, separe as sílabas, coloque o número de </a:t>
            </a:r>
            <a:r>
              <a:rPr lang="pt-BR" sz="28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sílabas </a:t>
            </a:r>
            <a:r>
              <a:rPr lang="pt-BR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frente. Siga o exemplo:</a:t>
            </a:r>
            <a:endParaRPr lang="pt-BR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3390" y="1752599"/>
            <a:ext cx="9970223" cy="4294909"/>
          </a:xfrm>
        </p:spPr>
        <p:txBody>
          <a:bodyPr/>
          <a:lstStyle/>
          <a:p>
            <a:pPr marL="0" indent="0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Plástico - </a:t>
            </a:r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Plás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ti / </a:t>
            </a:r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 sílabas</a:t>
            </a:r>
          </a:p>
          <a:p>
            <a:pPr marL="0" indent="0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Papel -</a:t>
            </a:r>
          </a:p>
          <a:p>
            <a:pPr marL="0" indent="0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-</a:t>
            </a:r>
          </a:p>
          <a:p>
            <a:pPr marL="0" indent="0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Vidro -</a:t>
            </a:r>
          </a:p>
          <a:p>
            <a:pPr marL="0" indent="0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Orgânico -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2" y="1600200"/>
            <a:ext cx="705367" cy="6821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52" y="2589526"/>
            <a:ext cx="707308" cy="75524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22" y="4019752"/>
            <a:ext cx="672941" cy="61459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22" y="3338394"/>
            <a:ext cx="775564" cy="62649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22" y="4856690"/>
            <a:ext cx="705367" cy="67384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77" y="5815090"/>
            <a:ext cx="742950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lustração de Natur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6_TF03431377" id="{B7F0C247-3F99-4E81-8DFA-0E9216BD778D}" vid="{64E016F4-419A-4B85-AF54-3482E6574153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natureza, design de paisagem ilustrado (widescreen)</Template>
  <TotalTime>363</TotalTime>
  <Words>643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Segoe Print</vt:lpstr>
      <vt:lpstr>Times New Roman</vt:lpstr>
      <vt:lpstr>Ilustração de Natureza 16X9</vt:lpstr>
      <vt:lpstr>          Alunos em Processo de  Alfabetização 2ª Fase  </vt:lpstr>
      <vt:lpstr>Olá querida criança!!!</vt:lpstr>
      <vt:lpstr>Apresentação do PowerPoint</vt:lpstr>
      <vt:lpstr>Meio Ambiente: Reciclagem</vt:lpstr>
      <vt:lpstr>Coleta de lixo seletiva</vt:lpstr>
      <vt:lpstr>Apresentação do PowerPoint</vt:lpstr>
      <vt:lpstr>Apresentação do PowerPoint</vt:lpstr>
      <vt:lpstr>1- Observe as imagens abaixo. Em seu caderno ou em uma folha, escreva o nome do tipo de material descartado.   </vt:lpstr>
      <vt:lpstr>   2- Separando as sílabas! Bata palmas para cada sílaba. Usando seu caderno ou uma folha, escreva as palavras, separe as sílabas, coloque o número de sílabas na frente. Siga o exemplo:</vt:lpstr>
      <vt:lpstr>3- Criando palavras! Usando seu caderno ou uma folha, crie uma palavra com a letra inicial de cada palavra abaixo. Siga o exemplo:  </vt:lpstr>
      <vt:lpstr>4- Criando frases! Usando seu caderno ou uma folha, escolha uma das palavras abaixo e crie uma frase. </vt:lpstr>
      <vt:lpstr>Apresentação do PowerPoint</vt:lpstr>
      <vt:lpstr>1- Cores! Usando seu caderno ou uma folha, escreva o nome das cores de cada lixeira da coleta seletiva.</vt:lpstr>
      <vt:lpstr>2- Vamos contar! Usando seu caderno ou uma folha, escreva a quantidade das lixeiras da coleta seletiva.</vt:lpstr>
      <vt:lpstr>3- Vamos descobrir quantas letras tem cada palavra das cores das lixeiras. Usando seu caderno ou uma folha escreva o nome das cores e a quantidade de letras na frente. Siga o exemplo:</vt:lpstr>
      <vt:lpstr>4- Usando a criatividade! </vt:lpstr>
      <vt:lpstr>Vídeos complementares em libras!</vt:lpstr>
      <vt:lpstr>Gabarito</vt:lpstr>
      <vt:lpstr>Gabarito</vt:lpstr>
      <vt:lpstr>Vamos cuidar do Meio Ambiente!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smec17</dc:creator>
  <cp:lastModifiedBy>smec01</cp:lastModifiedBy>
  <cp:revision>142</cp:revision>
  <dcterms:created xsi:type="dcterms:W3CDTF">2020-07-13T13:22:48Z</dcterms:created>
  <dcterms:modified xsi:type="dcterms:W3CDTF">2020-07-31T12:38:00Z</dcterms:modified>
</cp:coreProperties>
</file>