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74" r:id="rId4"/>
    <p:sldId id="27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1" r:id="rId13"/>
    <p:sldId id="265" r:id="rId14"/>
    <p:sldId id="266" r:id="rId15"/>
    <p:sldId id="267" r:id="rId16"/>
    <p:sldId id="268" r:id="rId17"/>
    <p:sldId id="269" r:id="rId18"/>
    <p:sldId id="270" r:id="rId19"/>
    <p:sldId id="277" r:id="rId20"/>
  </p:sldIdLst>
  <p:sldSz cx="12192000" cy="6858000"/>
  <p:notesSz cx="6797675" cy="98726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0D"/>
    <a:srgbClr val="35EF7C"/>
    <a:srgbClr val="FF3300"/>
    <a:srgbClr val="5390B9"/>
    <a:srgbClr val="53B4B8"/>
    <a:srgbClr val="F25A31"/>
    <a:srgbClr val="664500"/>
    <a:srgbClr val="FA4A3C"/>
    <a:srgbClr val="F47859"/>
    <a:srgbClr val="400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F33-3CDF-4863-9B08-89E69960661C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969A-DD4C-44BC-8C5D-237BD1AC6B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4734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F33-3CDF-4863-9B08-89E69960661C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969A-DD4C-44BC-8C5D-237BD1AC6B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39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F33-3CDF-4863-9B08-89E69960661C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969A-DD4C-44BC-8C5D-237BD1AC6B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510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F33-3CDF-4863-9B08-89E69960661C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969A-DD4C-44BC-8C5D-237BD1AC6B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7579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F33-3CDF-4863-9B08-89E69960661C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969A-DD4C-44BC-8C5D-237BD1AC6B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551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F33-3CDF-4863-9B08-89E69960661C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969A-DD4C-44BC-8C5D-237BD1AC6B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328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F33-3CDF-4863-9B08-89E69960661C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969A-DD4C-44BC-8C5D-237BD1AC6B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3118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F33-3CDF-4863-9B08-89E69960661C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969A-DD4C-44BC-8C5D-237BD1AC6B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3236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F33-3CDF-4863-9B08-89E69960661C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969A-DD4C-44BC-8C5D-237BD1AC6B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354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F33-3CDF-4863-9B08-89E69960661C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969A-DD4C-44BC-8C5D-237BD1AC6B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611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F33-3CDF-4863-9B08-89E69960661C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969A-DD4C-44BC-8C5D-237BD1AC6B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352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BBF33-3CDF-4863-9B08-89E69960661C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6969A-DD4C-44BC-8C5D-237BD1AC6B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176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JWuGW0BMnA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colagames.com.br/jogos/prevencaoCoronavirus/?deviceType=computer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catve.com/arquivos/15840192955e6a375f71bfd.pd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r.pinterest.com/pin/683984262145563182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:\Desktop\janela_roll_cadastro_únic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527" y="283242"/>
            <a:ext cx="2485882" cy="18643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829924" y="1072958"/>
            <a:ext cx="4276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89367" y="3277146"/>
            <a:ext cx="11516810" cy="207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4425" algn="l"/>
              </a:tabLst>
            </a:pPr>
            <a:endParaRPr kumimoji="0" lang="pt-BR" altLang="pt-B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4425" algn="l"/>
              </a:tabLst>
            </a:pPr>
            <a:endParaRPr lang="pt-BR" altLang="pt-BR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4425" algn="l"/>
              </a:tabLst>
            </a:pPr>
            <a:endParaRPr kumimoji="0" lang="pt-BR" altLang="pt-B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4425" algn="l"/>
              </a:tabLst>
            </a:pPr>
            <a:endParaRPr kumimoji="0" lang="pt-BR" altLang="pt-B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4425" algn="l"/>
              </a:tabLst>
            </a:pPr>
            <a:endParaRPr lang="pt-BR" altLang="pt-BR" sz="2400" b="1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4425" algn="l"/>
              </a:tabLst>
            </a:pPr>
            <a:endParaRPr kumimoji="0" lang="pt-BR" altLang="pt-B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75504" y="2413338"/>
            <a:ext cx="99079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</a:pPr>
            <a:r>
              <a:rPr lang="pt-BR" altLang="pt-BR" sz="4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EDUCAÇÃO INFANTIL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</a:pPr>
            <a:r>
              <a:rPr lang="pt-BR" altLang="pt-BR" sz="2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PRÉ – 4 ANOS</a:t>
            </a:r>
            <a:endParaRPr lang="pt-BR" altLang="pt-BR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</a:pPr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</a:pPr>
            <a:r>
              <a:rPr lang="pt-BR" altLang="pt-BR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SECRETARIA MUNICIPAL DE EDUCAÇÃO E CULTURA DE ALFENAS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</a:pPr>
            <a:endParaRPr lang="pt-BR" altLang="pt-B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3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922" y="615277"/>
            <a:ext cx="4032831" cy="599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6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2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72" y="453553"/>
            <a:ext cx="4051834" cy="623110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983916" y="1046770"/>
            <a:ext cx="619251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O CORONAVÍRUS PODE TER CHEGADO ATÉ NOSSO PAÍS </a:t>
            </a:r>
          </a:p>
          <a:p>
            <a:pPr algn="ctr"/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POR MEIO DE PESSOAS DOENTES QUE VIAJARAM DE AVIÃO.</a:t>
            </a:r>
          </a:p>
          <a:p>
            <a:pPr algn="ctr"/>
            <a:endParaRPr lang="pt-BR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COM A AJUDA DE UM ADULTO FAÇA UM AVIÃOZINHO DE PAPEL.</a:t>
            </a:r>
          </a:p>
          <a:p>
            <a:pPr algn="just"/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EM SEGUIDA, BRINQUE DE ARREMESSAR E VEJA O MAIS LONGE POSSÍVEL ELE CONSEGUE VOAR. </a:t>
            </a:r>
          </a:p>
          <a:p>
            <a:pPr algn="just"/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DEPOIS, EM COMPANHIA DE OUTRA PESSOA, OBSERVE QUEM CONSEGUE ARREMESSAR MAIS LONGE</a:t>
            </a:r>
            <a:r>
              <a:rPr lang="pt-B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Fluxograma: Fita perfurada 3"/>
          <p:cNvSpPr/>
          <p:nvPr/>
        </p:nvSpPr>
        <p:spPr>
          <a:xfrm>
            <a:off x="6638232" y="2567822"/>
            <a:ext cx="2883877" cy="855785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ATIVIDADE 5</a:t>
            </a:r>
            <a:r>
              <a:rPr lang="pt-BR" dirty="0" smtClean="0"/>
              <a:t>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980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409" y="503872"/>
            <a:ext cx="4267201" cy="5760721"/>
          </a:xfrm>
          <a:prstGeom prst="rect">
            <a:avLst/>
          </a:prstGeom>
        </p:spPr>
      </p:pic>
      <p:sp>
        <p:nvSpPr>
          <p:cNvPr id="4" name="Texto explicativo em elipse 3"/>
          <p:cNvSpPr/>
          <p:nvPr/>
        </p:nvSpPr>
        <p:spPr>
          <a:xfrm>
            <a:off x="2387372" y="2635049"/>
            <a:ext cx="1945142" cy="104432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603214" y="2858778"/>
            <a:ext cx="164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OLHA COMO SE FAZ UM AVIÃOZINHO...</a:t>
            </a:r>
            <a:endParaRPr lang="pt-BR" sz="1400" dirty="0"/>
          </a:p>
        </p:txBody>
      </p:sp>
      <p:pic>
        <p:nvPicPr>
          <p:cNvPr id="1026" name="Picture 2" descr="O Menino Alegre Desenhos Animados Ilustrações, Vetores E Clipar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56" y="3487739"/>
            <a:ext cx="2256634" cy="293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027004" y="6284168"/>
            <a:ext cx="21956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Pt.dreamstime.com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5941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D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170" y="528085"/>
            <a:ext cx="4196638" cy="624115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146" y="2383742"/>
            <a:ext cx="2529840" cy="252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6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73" y="647857"/>
            <a:ext cx="4079235" cy="603967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076092" y="1454715"/>
            <a:ext cx="62015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PRECISAMOS FICAR EM CASA PARA </a:t>
            </a:r>
          </a:p>
          <a:p>
            <a:pPr algn="just"/>
            <a:r>
              <a:rPr lang="pt-BR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NOS PROTEGERMOS.</a:t>
            </a:r>
          </a:p>
          <a:p>
            <a:endParaRPr lang="pt-BR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QUANTAS PESSOAS MORAM COM VOCÊ NA SUA CASA?</a:t>
            </a:r>
          </a:p>
          <a:p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DESENHE, NUMA FOLHA,  AS PESSOAS QUE MORAM COM VOCÊ.</a:t>
            </a:r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uxograma: Fita perfurada 3"/>
          <p:cNvSpPr/>
          <p:nvPr/>
        </p:nvSpPr>
        <p:spPr>
          <a:xfrm>
            <a:off x="6638232" y="2567822"/>
            <a:ext cx="2883877" cy="855785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ATIVIDADE 6</a:t>
            </a:r>
            <a:r>
              <a:rPr lang="pt-BR" dirty="0" smtClean="0"/>
              <a:t>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341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542" y="450419"/>
            <a:ext cx="4323363" cy="640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0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9" y="623453"/>
            <a:ext cx="4215525" cy="6117308"/>
          </a:xfrm>
          <a:prstGeom prst="rect">
            <a:avLst/>
          </a:prstGeom>
        </p:spPr>
      </p:pic>
      <p:pic>
        <p:nvPicPr>
          <p:cNvPr id="3074" name="Picture 2" descr="Olá! Eu sou o coronavírus! -Estado de Min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11" y="704619"/>
            <a:ext cx="4091341" cy="595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6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35075" y="811739"/>
            <a:ext cx="116342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VAMOS ASSISTIR O VÍDEO, PARA QUE DEPOIS VOCÊ CONSIGA EXPLICAR PARA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TODAS AS PESSOAS COMO PODEMOS NOS PROTEGER!</a:t>
            </a:r>
          </a:p>
          <a:p>
            <a:pPr algn="ctr"/>
            <a:endParaRPr lang="pt-BR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SEM ABRAÇO , SEM BEIJINHOS , SEM APERTO DE MÃO .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947" y="1732865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548743" y="5464629"/>
            <a:ext cx="520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hlinkClick r:id="rId3"/>
              </a:rPr>
              <a:t>https://www.youtube.com/watch?v=ZJWuGW0BMnA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3927231" y="5017477"/>
            <a:ext cx="4479716" cy="447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ACESSE O LINK ABAIXO PARA </a:t>
            </a:r>
            <a:r>
              <a:rPr lang="pt-BR" sz="1600" dirty="0" smtClean="0">
                <a:solidFill>
                  <a:schemeClr val="bg1"/>
                </a:solidFill>
              </a:rPr>
              <a:t>ASSISTIR </a:t>
            </a:r>
            <a:r>
              <a:rPr lang="pt-BR" sz="1600" dirty="0">
                <a:solidFill>
                  <a:schemeClr val="bg1"/>
                </a:solidFill>
              </a:rPr>
              <a:t>O VÍDEO</a:t>
            </a:r>
          </a:p>
        </p:txBody>
      </p:sp>
    </p:spTree>
    <p:extLst>
      <p:ext uri="{BB962C8B-B14F-4D97-AF65-F5344CB8AC3E}">
        <p14:creationId xmlns:p14="http://schemas.microsoft.com/office/powerpoint/2010/main" val="179929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90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367" y="1846800"/>
            <a:ext cx="5395428" cy="3968840"/>
          </a:xfrm>
          <a:prstGeom prst="rect">
            <a:avLst/>
          </a:prstGeom>
        </p:spPr>
      </p:pic>
      <p:sp>
        <p:nvSpPr>
          <p:cNvPr id="2" name="Retângulo de cantos arredondados 1">
            <a:hlinkClick r:id="rId3"/>
          </p:cNvPr>
          <p:cNvSpPr/>
          <p:nvPr/>
        </p:nvSpPr>
        <p:spPr>
          <a:xfrm>
            <a:off x="4402534" y="5154011"/>
            <a:ext cx="3298785" cy="454996"/>
          </a:xfrm>
          <a:prstGeom prst="roundRect">
            <a:avLst/>
          </a:prstGeom>
          <a:solidFill>
            <a:srgbClr val="FFCE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ACESSE O LINK ABAIXO PARA JOGAR</a:t>
            </a: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86771" y="826328"/>
            <a:ext cx="10178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VOCÊS ENTENDERAM COMO PODEMOS NOS PREVINIR CONTRA O CORONAVÍRUS?</a:t>
            </a:r>
          </a:p>
          <a:p>
            <a:pPr algn="ctr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ENTÃO, VAMOS NOS DIVERTIR JOGANDO!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301224" y="5976257"/>
            <a:ext cx="7149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escolagames.com.br/jogos/</a:t>
            </a:r>
            <a:r>
              <a:rPr lang="pt-BR" dirty="0" err="1"/>
              <a:t>prevencaoCoronavirus</a:t>
            </a:r>
            <a:r>
              <a:rPr lang="pt-BR" dirty="0"/>
              <a:t>/?</a:t>
            </a:r>
            <a:r>
              <a:rPr lang="pt-BR" dirty="0" err="1"/>
              <a:t>deviceType</a:t>
            </a:r>
            <a:r>
              <a:rPr lang="pt-BR" dirty="0"/>
              <a:t>=</a:t>
            </a:r>
            <a:r>
              <a:rPr lang="pt-BR" dirty="0" err="1"/>
              <a:t>computer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897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fessora | Baixe Vetores, Fotos e arquivos PSD Grá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11721"/>
            <a:ext cx="6799386" cy="679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923692" y="832338"/>
            <a:ext cx="23797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ATÉ BREVE, CRIANÇAS!</a:t>
            </a:r>
          </a:p>
          <a:p>
            <a:endParaRPr lang="pt-B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CUIDEM E LOGO ESTAREMOS JUNTOS NOVAMENTE!</a:t>
            </a:r>
          </a:p>
          <a:p>
            <a:endParaRPr lang="pt-B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237784" y="6557954"/>
            <a:ext cx="2954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Fonte: br.freepik.com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78948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501" y="1795675"/>
            <a:ext cx="4762500" cy="47625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435473" y="718457"/>
            <a:ext cx="85905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TAL ENTENDERMOS UM POUQUINHO</a:t>
            </a:r>
          </a:p>
          <a:p>
            <a:pPr algn="ctr"/>
            <a:r>
              <a:rPr lang="pt-BR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O QUE ESTÁ ACONTECENDO?</a:t>
            </a:r>
            <a:endParaRPr lang="pt-BR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776" y="6160634"/>
            <a:ext cx="1885950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0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fessora fica no quadro-negro. | Vetor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892062" y="879230"/>
            <a:ext cx="723313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SENHORES RESPONSÁVEIS:</a:t>
            </a:r>
          </a:p>
          <a:p>
            <a:pPr algn="just"/>
            <a:r>
              <a:rPr lang="pt-BR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CRIANÇA PRECISARÁ DE SEU AUXÍLIO PARA ACOMPANHÁ-LA NA REALIZAÇÃO DESTAS ATIVIDADES E </a:t>
            </a:r>
            <a:r>
              <a:rPr lang="pt-BR" sz="16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REALIZAR A LEITURA</a:t>
            </a:r>
            <a:r>
              <a:rPr lang="pt-BR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TODO O MATERIAL.</a:t>
            </a:r>
          </a:p>
          <a:p>
            <a:pPr algn="just"/>
            <a:endParaRPr lang="pt-BR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HÁ NECESSIDADE DE REALIZAR A IMPRESSÃO DESTE MATERIAL. </a:t>
            </a:r>
            <a:endParaRPr lang="pt-BR" sz="16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pt-BR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ATIVIDADES </a:t>
            </a:r>
            <a:r>
              <a:rPr lang="pt-BR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SÃO OBRIGATÓRIAS. </a:t>
            </a:r>
            <a:endParaRPr lang="pt-BR" sz="16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pt-BR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pt-BR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ALUNOS IRÃO REVER ESTAS ATIVIDADES NA VOLTA ÀS AULAS. </a:t>
            </a:r>
          </a:p>
          <a:p>
            <a:pPr algn="just"/>
            <a:endParaRPr lang="pt-BR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VAMOS COMEÇAR!</a:t>
            </a:r>
          </a:p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8077201" y="6478434"/>
            <a:ext cx="4009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Fonte da imagem: br.freepik.com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3750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inho vertical 1"/>
          <p:cNvSpPr/>
          <p:nvPr/>
        </p:nvSpPr>
        <p:spPr>
          <a:xfrm>
            <a:off x="2895601" y="527539"/>
            <a:ext cx="6353908" cy="599049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903785" y="1594338"/>
            <a:ext cx="446649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 </a:t>
            </a:r>
            <a:r>
              <a:rPr lang="pt-BR" sz="2800" b="1" dirty="0" smtClean="0">
                <a:solidFill>
                  <a:schemeClr val="bg1"/>
                </a:solidFill>
              </a:rPr>
              <a:t>Orientação:</a:t>
            </a:r>
            <a:endParaRPr lang="pt-BR" sz="2400" dirty="0" smtClean="0">
              <a:solidFill>
                <a:schemeClr val="bg1"/>
              </a:solidFill>
            </a:endParaRPr>
          </a:p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Apresentaremos, a seguir, um livro, da psicóloga e professora colombiana Manuela Molina, em que ensina como falar sobre o </a:t>
            </a:r>
            <a:r>
              <a:rPr lang="pt-BR" sz="2400" dirty="0" err="1" smtClean="0">
                <a:solidFill>
                  <a:schemeClr val="bg1"/>
                </a:solidFill>
              </a:rPr>
              <a:t>Coronavírus</a:t>
            </a:r>
            <a:r>
              <a:rPr lang="pt-BR" sz="2400" dirty="0" smtClean="0">
                <a:solidFill>
                  <a:schemeClr val="bg1"/>
                </a:solidFill>
              </a:rPr>
              <a:t> para as crianças. Em cada slide há uma página do livro. Leia para a criança e, em seguida, solicite-a que faça as atividades propostas.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pPr algn="r"/>
            <a:r>
              <a:rPr lang="pt-BR" dirty="0" smtClean="0">
                <a:solidFill>
                  <a:schemeClr val="bg1"/>
                </a:solidFill>
              </a:rPr>
              <a:t>Link para acesso do livro: </a:t>
            </a:r>
          </a:p>
          <a:p>
            <a:pPr algn="r"/>
            <a:r>
              <a:rPr lang="pt-BR" dirty="0">
                <a:hlinkClick r:id="rId2"/>
              </a:rPr>
              <a:t>https://catve.com/arquivos/15840192955e6a375f71bfd.pdf</a:t>
            </a:r>
            <a:endParaRPr lang="pt-BR" dirty="0"/>
          </a:p>
          <a:p>
            <a:endParaRPr lang="pt-BR" dirty="0"/>
          </a:p>
        </p:txBody>
      </p:sp>
      <p:pic>
        <p:nvPicPr>
          <p:cNvPr id="2050" name="Picture 2" descr="Professor De Desenho Animado, Ilustração, Personagens De Desenho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29" y="1948534"/>
            <a:ext cx="3148500" cy="314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252537" y="5037221"/>
            <a:ext cx="2332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50" dirty="0" smtClean="0"/>
              <a:t>Fonte da imagem: </a:t>
            </a:r>
            <a:r>
              <a:rPr lang="pt-BR" sz="1050" dirty="0" err="1" smtClean="0"/>
              <a:t>pt</a:t>
            </a:r>
            <a:r>
              <a:rPr lang="pt-BR" sz="1050" dirty="0" smtClean="0"/>
              <a:t>. Pngtree.com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416308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64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4" y="536448"/>
            <a:ext cx="4099872" cy="597759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114544" y="2037470"/>
            <a:ext cx="58155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QUAL É O SEU NOME?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VOCÊ CONHECE A PRIMEIRA LETRA DO SEU NOME? SIM OU NÃO?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SIM, QUAL É A PRIMEIRA LETRA DO SEU NOME?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VAMOS TRAÇAR A LETRINHA NO AR?</a:t>
            </a:r>
          </a:p>
          <a:p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4" name="Fluxograma: Fita perfurada 3"/>
          <p:cNvSpPr/>
          <p:nvPr/>
        </p:nvSpPr>
        <p:spPr>
          <a:xfrm>
            <a:off x="5732584" y="762469"/>
            <a:ext cx="2883877" cy="855785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ATIVIDADE 1</a:t>
            </a:r>
            <a:r>
              <a:rPr lang="pt-BR" dirty="0" smtClean="0"/>
              <a:t>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464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6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30" y="474805"/>
            <a:ext cx="4224000" cy="629058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715" y="1577452"/>
            <a:ext cx="3134016" cy="366325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043057" y="5240707"/>
            <a:ext cx="30412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Fonte: br.pinterest.com/pin/683984262145563182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70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CC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72" y="482490"/>
            <a:ext cx="4114904" cy="621138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608576" y="1409867"/>
            <a:ext cx="693724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dirty="0" smtClean="0">
              <a:solidFill>
                <a:srgbClr val="4007F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4007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JÁ OUVIU FALAR SOBRE O CORONAVÍRUS?</a:t>
            </a:r>
          </a:p>
          <a:p>
            <a:pPr algn="just"/>
            <a:endParaRPr lang="pt-BR" sz="2400" dirty="0">
              <a:solidFill>
                <a:srgbClr val="4007F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4007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 PARA ALGUÉM DE SUA FAMÍLIA O QUE VOCÊ SABE SOBRE ELE.</a:t>
            </a:r>
          </a:p>
          <a:p>
            <a:endParaRPr lang="pt-BR" sz="2400" dirty="0">
              <a:solidFill>
                <a:srgbClr val="4007F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4" name="Fluxograma: Fita perfurada 3"/>
          <p:cNvSpPr/>
          <p:nvPr/>
        </p:nvSpPr>
        <p:spPr>
          <a:xfrm>
            <a:off x="5732584" y="762469"/>
            <a:ext cx="2883877" cy="855785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ATIVIDADE 2</a:t>
            </a:r>
            <a:r>
              <a:rPr lang="pt-BR" dirty="0" smtClean="0"/>
              <a:t>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214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5A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27" y="594965"/>
            <a:ext cx="4061757" cy="613408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572681" y="2398072"/>
            <a:ext cx="55351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DESENHE, NUMA FOLHA, COMO FICA SUA CARINHA QUANDO VOCÊ OUVE FALAR SOBRE O CORONAVÍRUS.</a:t>
            </a:r>
          </a:p>
          <a:p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4" name="Fluxograma: Fita perfurada 3"/>
          <p:cNvSpPr/>
          <p:nvPr/>
        </p:nvSpPr>
        <p:spPr>
          <a:xfrm>
            <a:off x="6898326" y="1102438"/>
            <a:ext cx="2883877" cy="855785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ATIVIDADE 3</a:t>
            </a:r>
            <a:r>
              <a:rPr lang="pt-BR" dirty="0" smtClean="0"/>
              <a:t>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63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84" y="770184"/>
            <a:ext cx="3564000" cy="5366400"/>
          </a:xfrm>
          <a:prstGeom prst="rect">
            <a:avLst/>
          </a:prstGeom>
        </p:spPr>
      </p:pic>
      <p:sp>
        <p:nvSpPr>
          <p:cNvPr id="6" name="Seta para a direita 5"/>
          <p:cNvSpPr/>
          <p:nvPr/>
        </p:nvSpPr>
        <p:spPr>
          <a:xfrm rot="9687884">
            <a:off x="4636602" y="3815902"/>
            <a:ext cx="811849" cy="444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5471847" y="3044963"/>
            <a:ext cx="2294847" cy="14016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679504" y="3453384"/>
            <a:ext cx="1879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ESSE É O </a:t>
            </a:r>
          </a:p>
          <a:p>
            <a:pPr algn="ctr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CORONAVÍRUS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690034" y="1998840"/>
            <a:ext cx="68695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NUMA FOLHA, FAÇA UM DESENHO DE VOCÊ.</a:t>
            </a:r>
          </a:p>
          <a:p>
            <a:endParaRPr lang="pt-BR" dirty="0"/>
          </a:p>
        </p:txBody>
      </p:sp>
      <p:sp>
        <p:nvSpPr>
          <p:cNvPr id="10" name="Fluxograma: Fita perfurada 9"/>
          <p:cNvSpPr/>
          <p:nvPr/>
        </p:nvSpPr>
        <p:spPr>
          <a:xfrm>
            <a:off x="6385324" y="891422"/>
            <a:ext cx="2883877" cy="855785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ATIVIDADE 4</a:t>
            </a:r>
            <a:r>
              <a:rPr lang="pt-BR" dirty="0" smtClean="0"/>
              <a:t>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266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465</TotalTime>
  <Words>439</Words>
  <Application>Microsoft Office PowerPoint</Application>
  <PresentationFormat>Widescreen</PresentationFormat>
  <Paragraphs>77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smec17</dc:creator>
  <cp:lastModifiedBy>smec01</cp:lastModifiedBy>
  <cp:revision>53</cp:revision>
  <cp:lastPrinted>2020-06-08T16:29:43Z</cp:lastPrinted>
  <dcterms:created xsi:type="dcterms:W3CDTF">2020-06-03T12:51:25Z</dcterms:created>
  <dcterms:modified xsi:type="dcterms:W3CDTF">2020-06-15T15:21:40Z</dcterms:modified>
</cp:coreProperties>
</file>