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2" r:id="rId11"/>
    <p:sldId id="273" r:id="rId12"/>
    <p:sldId id="276" r:id="rId13"/>
    <p:sldId id="278" r:id="rId14"/>
    <p:sldId id="277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6003C"/>
    <a:srgbClr val="195A92"/>
    <a:srgbClr val="407416"/>
    <a:srgbClr val="FD2854"/>
    <a:srgbClr val="F3771A"/>
    <a:srgbClr val="F5860B"/>
    <a:srgbClr val="A40C79"/>
    <a:srgbClr val="FD090B"/>
    <a:srgbClr val="2F5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freepik.com/" TargetMode="Externa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pt.scribd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djj7v_L6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oapasso.com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12" y="284711"/>
            <a:ext cx="1359459" cy="14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615543" y="2115744"/>
            <a:ext cx="6019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EDUCAÇÃO INFANTIL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PRÉ 4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34543" y="440871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algn="ctr"/>
            <a:r>
              <a:rPr lang="pt-BR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3" y="3064328"/>
            <a:ext cx="4857750" cy="32766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29490" y="412898"/>
            <a:ext cx="848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37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PARA SALVAR O MEIO AMBIENTE?</a:t>
            </a:r>
          </a:p>
          <a:p>
            <a:pPr algn="ctr"/>
            <a:r>
              <a:rPr lang="pt-BR" sz="2000" dirty="0">
                <a:solidFill>
                  <a:srgbClr val="F37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AÇÕES CITADAS ABAIXO, APONTE AS ALTERNATIVAS CORRETAS.</a:t>
            </a:r>
          </a:p>
        </p:txBody>
      </p:sp>
      <p:sp>
        <p:nvSpPr>
          <p:cNvPr id="5" name="Retângulo 4"/>
          <p:cNvSpPr/>
          <p:nvPr/>
        </p:nvSpPr>
        <p:spPr>
          <a:xfrm rot="5400000">
            <a:off x="11298646" y="5243255"/>
            <a:ext cx="15712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https://profissaomestre.com.br</a:t>
            </a:r>
            <a:endParaRPr lang="pt-BR" sz="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86548" y="1790700"/>
            <a:ext cx="1698172" cy="1181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JOGAR LIXO NO CHÃO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7815989" y="1790700"/>
            <a:ext cx="1730829" cy="1181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RECICLAR TODO O LIXO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078087" y="1790700"/>
            <a:ext cx="1677535" cy="1181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DERRUBAR</a:t>
            </a:r>
          </a:p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ÁRVORES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31552" y="3428998"/>
            <a:ext cx="1808164" cy="1136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A NATUREZA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15989" y="3428997"/>
            <a:ext cx="1730829" cy="113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DESPERDIÇAR ÁGUA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078087" y="3428997"/>
            <a:ext cx="1677535" cy="11363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JOGAR LIXO NO MAR E NOS RIOS</a:t>
            </a:r>
          </a:p>
        </p:txBody>
      </p:sp>
      <p:sp>
        <p:nvSpPr>
          <p:cNvPr id="3" name="Ondulado 2"/>
          <p:cNvSpPr/>
          <p:nvPr/>
        </p:nvSpPr>
        <p:spPr>
          <a:xfrm rot="20683239">
            <a:off x="644557" y="927098"/>
            <a:ext cx="1633863" cy="9376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ATIVIDADE 5 </a:t>
            </a:r>
          </a:p>
        </p:txBody>
      </p:sp>
    </p:spTree>
    <p:extLst>
      <p:ext uri="{BB962C8B-B14F-4D97-AF65-F5344CB8AC3E}">
        <p14:creationId xmlns:p14="http://schemas.microsoft.com/office/powerpoint/2010/main" val="35038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4.bp.blogspot.com/-DT12T9svl7I/VhQ_b01aAqI/AAAAAAAAWG8/RRU0HeaQ2P8/s1600/labirinto_-_meio_ambiente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13" y="268449"/>
            <a:ext cx="5598636" cy="61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92997" y="2077032"/>
            <a:ext cx="365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D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 O DEDINHO SOBRE O DESENHO E DESCUBRA O CAMINHO...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407" y1="21635" x2="54407" y2="21635"/>
                        <a14:foregroundMark x1="47112" y1="22828" x2="47112" y2="22828"/>
                        <a14:foregroundMark x1="51976" y1="24702" x2="51976" y2="24702"/>
                        <a14:foregroundMark x1="77508" y1="21635" x2="77508" y2="21635"/>
                        <a14:foregroundMark x1="71429" y1="19080" x2="71429" y2="19080"/>
                        <a14:foregroundMark x1="78419" y1="19421" x2="78419" y2="19421"/>
                        <a14:foregroundMark x1="66565" y1="31857" x2="66565" y2="31857"/>
                        <a14:foregroundMark x1="61398" y1="33390" x2="61398" y2="33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79" y="2701499"/>
            <a:ext cx="2091565" cy="3731758"/>
          </a:xfrm>
          <a:prstGeom prst="rect">
            <a:avLst/>
          </a:prstGeom>
        </p:spPr>
      </p:pic>
      <p:sp>
        <p:nvSpPr>
          <p:cNvPr id="4" name="Texto explicativo em elipse 3"/>
          <p:cNvSpPr/>
          <p:nvPr/>
        </p:nvSpPr>
        <p:spPr>
          <a:xfrm>
            <a:off x="2017477" y="1781944"/>
            <a:ext cx="3731613" cy="1214643"/>
          </a:xfrm>
          <a:prstGeom prst="wedgeEllipseCallout">
            <a:avLst>
              <a:gd name="adj1" fmla="val -41253"/>
              <a:gd name="adj2" fmla="val 579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ndulado 4"/>
          <p:cNvSpPr/>
          <p:nvPr/>
        </p:nvSpPr>
        <p:spPr>
          <a:xfrm rot="20439215">
            <a:off x="1132114" y="467500"/>
            <a:ext cx="1589315" cy="99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ATIVIDADE 6</a:t>
            </a:r>
          </a:p>
        </p:txBody>
      </p:sp>
      <p:sp>
        <p:nvSpPr>
          <p:cNvPr id="6" name="Retângulo 5"/>
          <p:cNvSpPr/>
          <p:nvPr/>
        </p:nvSpPr>
        <p:spPr>
          <a:xfrm rot="16200000">
            <a:off x="-480742" y="5737072"/>
            <a:ext cx="11769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https://br.freepik.com/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rot="5400000">
            <a:off x="11077432" y="4876113"/>
            <a:ext cx="20136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http://www.professorajuce.blogspot.com</a:t>
            </a:r>
            <a:endParaRPr lang="pt-BR" sz="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0535" y="495437"/>
            <a:ext cx="5725886" cy="644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074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BONECO ECOLÓGICO</a:t>
            </a:r>
          </a:p>
          <a:p>
            <a:pPr algn="ctr"/>
            <a:endParaRPr lang="pt-BR" sz="2400" b="1" dirty="0">
              <a:solidFill>
                <a:srgbClr val="4074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VOCÊ IRÁ PRECISAR DE: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TERRA OU SERRAGEM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ALPISTE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MEIA CALÇA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TESOURA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ENFEITES</a:t>
            </a: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CORTE A GARRAFA PET PARA FAZER O SUPORTE. PEGUE  A MEIA FINA E CORTE MAIS OU MENOS 15 CM. COLOQUE ALPISTE NO FUNDO DA MEIA, MAIS OU MENOS UMA TAMPINHA DE GARRAFA PET. ENCHA COM A TERRA. AMARRE (DÊ UM NÓ) E CORTE A MEIA. FAÇA A CARINHA DO BONECO A GOSTO. MOLHE O FUNDO DA MEIA. VIRE E COLOQUE NA GARRAFA PET CORTADA. REGUE SEMPRE QUE ESTIVER SECO: DIA SIM, DIA NÃO. ESPERE O ALPISTE (“CABELINHO”) CRESCER E PRONTO.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49" y="1476470"/>
            <a:ext cx="1088888" cy="15171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343" y="3557814"/>
            <a:ext cx="1676400" cy="2235200"/>
          </a:xfrm>
          <a:prstGeom prst="rect">
            <a:avLst/>
          </a:prstGeom>
        </p:spPr>
      </p:pic>
      <p:pic>
        <p:nvPicPr>
          <p:cNvPr id="1028" name="Picture 4" descr="http://2.bp.blogspot.com/_jCre-byLrY4/Srz5dY5am8I/AAAAAAAACxE/qI4S-EXdi6E/s640/P922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43" y="1008096"/>
            <a:ext cx="1658709" cy="22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_jCre-byLrY4/Srz5cwllziI/AAAAAAAACw8/WquGp1IHTY0/s640/P922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34" y="1323217"/>
            <a:ext cx="1493611" cy="199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_eIBAVA7AGQ0/TIvi5DuzdQI/AAAAAAAAMOs/hHxnvhLFIjo/s400/plant-pals-spring-craft-photo-420-FF0407BABYA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40" y="4289198"/>
            <a:ext cx="1853746" cy="18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5400000">
            <a:off x="11515853" y="5261592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https://pt.scribd.com/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ulado 7"/>
          <p:cNvSpPr/>
          <p:nvPr/>
        </p:nvSpPr>
        <p:spPr>
          <a:xfrm rot="20234536">
            <a:off x="87086" y="370675"/>
            <a:ext cx="1143449" cy="6961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7</a:t>
            </a:r>
          </a:p>
        </p:txBody>
      </p:sp>
    </p:spTree>
    <p:extLst>
      <p:ext uri="{BB962C8B-B14F-4D97-AF65-F5344CB8AC3E}">
        <p14:creationId xmlns:p14="http://schemas.microsoft.com/office/powerpoint/2010/main" val="22396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869" y="1473254"/>
            <a:ext cx="5362278" cy="29983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30939" y="5549872"/>
            <a:ext cx="669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https://www.youtube.com/watch?v=5Hdjj7v_L6k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80458" y="642257"/>
            <a:ext cx="993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LIXO NÃO SE JOGA NO CHÃO, ISTO É FALTA DE EDUCAÇÃO!!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27889" y="4926092"/>
            <a:ext cx="544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9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LINK E ASSISTA AO VÍDEO</a:t>
            </a:r>
          </a:p>
        </p:txBody>
      </p:sp>
    </p:spTree>
    <p:extLst>
      <p:ext uri="{BB962C8B-B14F-4D97-AF65-F5344CB8AC3E}">
        <p14:creationId xmlns:p14="http://schemas.microsoft.com/office/powerpoint/2010/main" val="27623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chau - Mensagens, Imagens e Recados para o Orku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46" y="1534734"/>
            <a:ext cx="5298168" cy="48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412" y="1600200"/>
            <a:ext cx="8083089" cy="49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43007" y="440200"/>
            <a:ext cx="465908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CUIDANDO DA TERRA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CUIDAR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MÃE NATUREZA,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PRESERVANDO A VIDA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NOSSSO PLANETA.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DESPERDICEM ÁGUA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NÃO FALTAR,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SEPARE TODO O LIXO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RECICLAR.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DESTRUAM AS MATAS,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ÁRVORES E FLORES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ENFEITAM O MUNDO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AS SUAS CORES.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POLUAM O AR,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NÃO É LEGAL.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CERTA, VAI CAUSAR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AQUECIMENTO GLOBAL.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TRABALHAR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NESSA TAREFA URGENTE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PRESERVAR</a:t>
            </a:r>
          </a:p>
          <a:p>
            <a:pPr algn="ctr"/>
            <a:r>
              <a:rPr lang="pt-BR" sz="14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NOSSO MEIO AMBIENTE.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200" dirty="0">
                <a:solidFill>
                  <a:srgbClr val="FD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LEILA MARIA GRILO</a:t>
            </a:r>
          </a:p>
          <a:p>
            <a:pPr algn="ctr"/>
            <a:endParaRPr lang="pt-BR" sz="1400" dirty="0">
              <a:solidFill>
                <a:srgbClr val="FD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57" y="1153886"/>
            <a:ext cx="4874628" cy="481362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5400000">
            <a:off x="11416467" y="5346021"/>
            <a:ext cx="13356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3"/>
              </a:rPr>
              <a:t>https://br.freepik.com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729" y="795040"/>
            <a:ext cx="80018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B6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DESAFIO!!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VOCÊ SABE QUAL É O NOME DO NOSSO PLANETA?  ENTÃO, DIGA...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TEM 5 LETRINHAS O NOME DO NOSSO PLANETA. COM A AJUDA DE UM ADULTO, ESCREVA O NOME DO PLANETA EM UMA FOLHA.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25643"/>
              </p:ext>
            </p:extLst>
          </p:nvPr>
        </p:nvGraphicFramePr>
        <p:xfrm>
          <a:off x="896258" y="3964687"/>
          <a:ext cx="6916055" cy="1303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3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3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3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0399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971" y="3902401"/>
            <a:ext cx="2959200" cy="19488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11406047" y="4866305"/>
            <a:ext cx="1356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https://passoapasso.com/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ndulado 5"/>
          <p:cNvSpPr/>
          <p:nvPr/>
        </p:nvSpPr>
        <p:spPr>
          <a:xfrm rot="1027561">
            <a:off x="9652494" y="1026629"/>
            <a:ext cx="1726012" cy="101689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ATIVIDADE 1</a:t>
            </a:r>
          </a:p>
        </p:txBody>
      </p:sp>
    </p:spTree>
    <p:extLst>
      <p:ext uri="{BB962C8B-B14F-4D97-AF65-F5344CB8AC3E}">
        <p14:creationId xmlns:p14="http://schemas.microsoft.com/office/powerpoint/2010/main" val="34571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4285" y="370115"/>
            <a:ext cx="10635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MEIO AMBIENTE?</a:t>
            </a:r>
          </a:p>
          <a:p>
            <a:pPr algn="ctr"/>
            <a:endParaRPr lang="pt-BR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LOCAL ONDE SE DESENVOLVE A VIDA NA TERRA, OU SEJA, É A NATUREZA COM TODOS OS SERES VIVOS E NÃO VIVOS QUE NELA HABITAM E INTERAGEM. É TUDO AQUILO QUE NOS CERCA, COMO A ÁGUA, O SOLO, A VEGETAÇÃO, O CLIMA, OS ANIMAIS, OS SERES HUMANOS, DENTRE OUTROS.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NOSSO AMBIENTE, PODEMOS ENCONTRAR SERES VIVOS E SERES NÃO VIVOS.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SERES VIVOS NASCEM, CRESCEM, ALIMENTAM-SE, REPRODUZEM-SE, ENVELHECEM E MORREM.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SERES NÃO VIVOS SÃO AQUELES QUE NÃO TÊM VIDA.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58" y="4401988"/>
            <a:ext cx="3320143" cy="202044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5400000">
            <a:off x="11012510" y="5018704"/>
            <a:ext cx="21435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http://blogaprenderedivertido.blogspot.com</a:t>
            </a:r>
            <a:endParaRPr lang="pt-BR" sz="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159" y="1800224"/>
            <a:ext cx="6539022" cy="44529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flipH="1">
            <a:off x="2589735" y="685547"/>
            <a:ext cx="806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IMAGENS ABAIXO, APONTE E DIGA QUAIS SÃO OS SERES VIVOS...</a:t>
            </a:r>
          </a:p>
        </p:txBody>
      </p:sp>
      <p:sp>
        <p:nvSpPr>
          <p:cNvPr id="2" name="Ondulado 1"/>
          <p:cNvSpPr/>
          <p:nvPr/>
        </p:nvSpPr>
        <p:spPr>
          <a:xfrm rot="20461521">
            <a:off x="459785" y="1506285"/>
            <a:ext cx="1665514" cy="10786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ATIVIDADE 2</a:t>
            </a:r>
          </a:p>
        </p:txBody>
      </p:sp>
    </p:spTree>
    <p:extLst>
      <p:ext uri="{BB962C8B-B14F-4D97-AF65-F5344CB8AC3E}">
        <p14:creationId xmlns:p14="http://schemas.microsoft.com/office/powerpoint/2010/main" val="4713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57" y="417972"/>
            <a:ext cx="4484914" cy="56527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41929" y="1423899"/>
            <a:ext cx="3976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UMA FOLHA, ANOTE A QUANTIDADE  QUE VOCÊ ENCONTROU DE CADA DESENHO RELACIONADO AO LADO DO QUADRADINHO: </a:t>
            </a:r>
          </a:p>
        </p:txBody>
      </p:sp>
      <p:sp>
        <p:nvSpPr>
          <p:cNvPr id="5" name="Retângulo 4"/>
          <p:cNvSpPr/>
          <p:nvPr/>
        </p:nvSpPr>
        <p:spPr>
          <a:xfrm rot="5400000">
            <a:off x="11072319" y="4807320"/>
            <a:ext cx="18149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https://professorajuce.blogspot.com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7" l="0" r="100000">
                        <a14:foregroundMark x1="33692" y1="98441" x2="33692" y2="98441"/>
                        <a14:foregroundMark x1="63799" y1="96659" x2="63799" y2="96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195" y="3124200"/>
            <a:ext cx="2099853" cy="337933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1110343" y="1290142"/>
            <a:ext cx="4517571" cy="1611085"/>
          </a:xfrm>
          <a:prstGeom prst="wedgeEllipseCallout">
            <a:avLst>
              <a:gd name="adj1" fmla="val -12236"/>
              <a:gd name="adj2" fmla="val 780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6200000">
            <a:off x="-512801" y="5094257"/>
            <a:ext cx="12410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https://pt.vecteezy.com</a:t>
            </a:r>
          </a:p>
        </p:txBody>
      </p:sp>
      <p:sp>
        <p:nvSpPr>
          <p:cNvPr id="8" name="Ondulado 7"/>
          <p:cNvSpPr/>
          <p:nvPr/>
        </p:nvSpPr>
        <p:spPr>
          <a:xfrm rot="20036572">
            <a:off x="280582" y="497281"/>
            <a:ext cx="1412297" cy="84652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ATIVIDADE 3</a:t>
            </a:r>
          </a:p>
        </p:txBody>
      </p:sp>
    </p:spTree>
    <p:extLst>
      <p:ext uri="{BB962C8B-B14F-4D97-AF65-F5344CB8AC3E}">
        <p14:creationId xmlns:p14="http://schemas.microsoft.com/office/powerpoint/2010/main" val="32838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7" y="1836750"/>
            <a:ext cx="5507665" cy="367087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6133" y="374666"/>
            <a:ext cx="849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58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MÔNICA E CEBOLINHA CUIDAM MUITO BEM DO JARDIM.</a:t>
            </a:r>
          </a:p>
          <a:p>
            <a:pPr algn="ctr"/>
            <a:r>
              <a:rPr lang="pt-BR" sz="2000" b="1" dirty="0">
                <a:solidFill>
                  <a:srgbClr val="F58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ESTÁ SEMPRE REPLETO DE FLORES E BORBOLETAS.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75949" y="1328919"/>
            <a:ext cx="6908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dirty="0">
                <a:solidFill>
                  <a:srgbClr val="F58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DESENHAR UM QUADRADINHO PARA  CADA FLOR E PARA CADA</a:t>
            </a:r>
          </a:p>
          <a:p>
            <a:pPr algn="ctr"/>
            <a:r>
              <a:rPr lang="pt-BR" sz="1500" dirty="0">
                <a:solidFill>
                  <a:srgbClr val="F58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BORBOLETA ENCONTRADA NA IMAGEM AO LADO.</a:t>
            </a:r>
          </a:p>
          <a:p>
            <a:pPr algn="ctr"/>
            <a:r>
              <a:rPr lang="pt-BR" sz="1500" dirty="0">
                <a:solidFill>
                  <a:srgbClr val="F58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DEPOIS, ESCREVA O NUMERAL NO QUADRADINHO À FRENTE.</a:t>
            </a:r>
          </a:p>
          <a:p>
            <a:pPr algn="ctr"/>
            <a:r>
              <a:rPr lang="pt-BR" sz="1500" dirty="0">
                <a:solidFill>
                  <a:srgbClr val="F58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A ATIVIDADE EM UMA FOLHA.</a:t>
            </a:r>
          </a:p>
        </p:txBody>
      </p:sp>
      <p:sp>
        <p:nvSpPr>
          <p:cNvPr id="7" name="Retângulo 6"/>
          <p:cNvSpPr/>
          <p:nvPr/>
        </p:nvSpPr>
        <p:spPr>
          <a:xfrm rot="5400000">
            <a:off x="11176818" y="5073134"/>
            <a:ext cx="18149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https://professorajuce.blogspot.com</a:t>
            </a:r>
          </a:p>
        </p:txBody>
      </p:sp>
      <p:sp>
        <p:nvSpPr>
          <p:cNvPr id="4" name="Ondulado 3"/>
          <p:cNvSpPr/>
          <p:nvPr/>
        </p:nvSpPr>
        <p:spPr>
          <a:xfrm rot="19813844">
            <a:off x="293914" y="631371"/>
            <a:ext cx="1415143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ATIVIDADE 4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49" y="2629932"/>
            <a:ext cx="5325917" cy="316066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336971" y="3026229"/>
            <a:ext cx="348343" cy="3701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336971" y="4136570"/>
            <a:ext cx="348343" cy="3701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81258" y="3102552"/>
            <a:ext cx="12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81258" y="4273396"/>
            <a:ext cx="121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CONTINUE...</a:t>
            </a:r>
          </a:p>
        </p:txBody>
      </p:sp>
    </p:spTree>
    <p:extLst>
      <p:ext uri="{BB962C8B-B14F-4D97-AF65-F5344CB8AC3E}">
        <p14:creationId xmlns:p14="http://schemas.microsoft.com/office/powerpoint/2010/main" val="41076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desenho meio ambiente poluido | Mei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5" y="2081185"/>
            <a:ext cx="4835012" cy="34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ciência da vida: Exercícios 6º ano - Ec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2" y="2081185"/>
            <a:ext cx="4397147" cy="34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5400000">
            <a:off x="11333912" y="5339023"/>
            <a:ext cx="1500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http://byologya.blogspot.com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49795" y="563525"/>
            <a:ext cx="737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MOSTRE QUAL O AMBIENTE SAUDÁVEL PARA AS PESSOAS VIVEREM?</a:t>
            </a:r>
          </a:p>
        </p:txBody>
      </p:sp>
    </p:spTree>
    <p:extLst>
      <p:ext uri="{BB962C8B-B14F-4D97-AF65-F5344CB8AC3E}">
        <p14:creationId xmlns:p14="http://schemas.microsoft.com/office/powerpoint/2010/main" val="23739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644</TotalTime>
  <Words>585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Print</vt:lpstr>
      <vt:lpstr>Wingdings</vt:lpstr>
      <vt:lpstr>Ilustração de Natureza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40</cp:revision>
  <dcterms:created xsi:type="dcterms:W3CDTF">2020-07-13T13:22:48Z</dcterms:created>
  <dcterms:modified xsi:type="dcterms:W3CDTF">2020-07-30T15:02:59Z</dcterms:modified>
</cp:coreProperties>
</file>