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88" r:id="rId2"/>
    <p:sldId id="287" r:id="rId3"/>
    <p:sldId id="286" r:id="rId4"/>
    <p:sldId id="281" r:id="rId5"/>
    <p:sldId id="262" r:id="rId6"/>
    <p:sldId id="284" r:id="rId7"/>
    <p:sldId id="289" r:id="rId8"/>
    <p:sldId id="290" r:id="rId9"/>
    <p:sldId id="291" r:id="rId10"/>
    <p:sldId id="292" r:id="rId11"/>
    <p:sldId id="285" r:id="rId1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54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30E5F-8E69-45E8-BB97-35A9D3AFA362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02CAD-DE22-4E5F-B133-2A8FAD6E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59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7E684C-6EA3-4E0A-B204-49C6F8CB8952}" type="datetimeFigureOut">
              <a:rPr lang="pt-BR" smtClean="0"/>
              <a:pPr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42CA62-7DFE-43D6-90CB-BDA5B1EA21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rincandocomarie.com.br/jogo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gov.br/images/pdf/2020/April/06/Cartilha--Crian--as-Coronavirus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minsaude/videos/66923140698391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ciallita.com.br/produto/alcool-gel-sadok-70-100m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zetadopovo.com.br/ideias/como-o-aumento-de-precos-pode-ajudar-a-combater-o-coronavirus/" TargetMode="External"/><Relationship Id="rId4" Type="http://schemas.openxmlformats.org/officeDocument/2006/relationships/hyperlink" Target="https://pt.wikipedia.org/wiki/C%C3%A9dula_de_cinco_rea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7C660F-4482-4080-9BF5-4F2DAB3F0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702" y="1522349"/>
            <a:ext cx="6049681" cy="3758540"/>
          </a:xfrm>
        </p:spPr>
        <p:txBody>
          <a:bodyPr>
            <a:noAutofit/>
          </a:bodyPr>
          <a:lstStyle/>
          <a:p>
            <a:pPr algn="ctr"/>
            <a:endParaRPr lang="pt-BR" sz="1500" dirty="0">
              <a:solidFill>
                <a:srgbClr val="C0000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  <a:p>
            <a:pPr algn="ctr"/>
            <a:endParaRPr lang="pt-BR" sz="1500" dirty="0">
              <a:solidFill>
                <a:srgbClr val="C00000"/>
              </a:solidFill>
              <a:latin typeface="Castellar" pitchFamily="18" charset="0"/>
              <a:cs typeface="Aharoni" panose="02010803020104030203" pitchFamily="2" charset="-79"/>
            </a:endParaRPr>
          </a:p>
          <a:p>
            <a:pPr algn="ctr"/>
            <a:r>
              <a:rPr lang="pt-BR" sz="3000" dirty="0">
                <a:solidFill>
                  <a:srgbClr val="C00000"/>
                </a:solidFill>
                <a:latin typeface="Castellar" pitchFamily="18" charset="0"/>
                <a:cs typeface="Aharoni" panose="02010803020104030203" pitchFamily="2" charset="-79"/>
              </a:rPr>
              <a:t>    </a:t>
            </a:r>
          </a:p>
          <a:p>
            <a:pPr algn="ctr"/>
            <a:r>
              <a:rPr lang="pt-B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</a:p>
          <a:p>
            <a:pPr algn="ctr"/>
            <a:r>
              <a:rPr lang="pt-BR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 </a:t>
            </a:r>
            <a:r>
              <a:rPr lang="pt-B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 </a:t>
            </a:r>
          </a:p>
          <a:p>
            <a:pPr algn="ctr"/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  <a:endParaRPr lang="pt-BR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70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endParaRPr lang="pt-BR" sz="1500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8FBC47E9-72EC-40C2-9A09-08D5A0C07261}"/>
              </a:ext>
            </a:extLst>
          </p:cNvPr>
          <p:cNvSpPr/>
          <p:nvPr/>
        </p:nvSpPr>
        <p:spPr>
          <a:xfrm>
            <a:off x="1089933" y="1383847"/>
            <a:ext cx="7576086" cy="3766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6" name="Imagem 5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81" y="1514556"/>
            <a:ext cx="1229590" cy="102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3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143000"/>
            <a:ext cx="8286750" cy="466486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Sugestões de jogos:</a:t>
            </a:r>
            <a:endParaRPr lang="pt-BR" dirty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http://brincandocomarie.com.br/jogos/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4115">
            <a:off x="6585988" y="1771982"/>
            <a:ext cx="1678782" cy="92333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987824" y="1479413"/>
            <a:ext cx="2215661" cy="754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VAMOS JOGAR?</a:t>
            </a:r>
          </a:p>
        </p:txBody>
      </p:sp>
      <p:sp>
        <p:nvSpPr>
          <p:cNvPr id="7" name="CaixaDeTexto 6"/>
          <p:cNvSpPr txBox="1"/>
          <p:nvPr/>
        </p:nvSpPr>
        <p:spPr>
          <a:xfrm rot="984636">
            <a:off x="6349029" y="2722055"/>
            <a:ext cx="17325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25" dirty="0"/>
              <a:t>https://</a:t>
            </a:r>
            <a:r>
              <a:rPr lang="pt-BR" sz="825" dirty="0" smtClean="0"/>
              <a:t>www.gamegames.com.br</a:t>
            </a:r>
            <a:endParaRPr lang="pt-BR" sz="825" dirty="0"/>
          </a:p>
        </p:txBody>
      </p:sp>
    </p:spTree>
    <p:extLst>
      <p:ext uri="{BB962C8B-B14F-4D97-AF65-F5344CB8AC3E}">
        <p14:creationId xmlns:p14="http://schemas.microsoft.com/office/powerpoint/2010/main" val="868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200800" cy="5953872"/>
          </a:xfrm>
        </p:spPr>
        <p:txBody>
          <a:bodyPr/>
          <a:lstStyle/>
          <a:p>
            <a:pPr algn="ctr"/>
            <a:endParaRPr lang="pt-BR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BR" sz="4000" b="1" i="1" dirty="0">
                <a:latin typeface="Times New Roman" pitchFamily="18" charset="0"/>
                <a:cs typeface="Times New Roman" pitchFamily="18" charset="0"/>
              </a:rPr>
              <a:t>Siga as dicas que você aprendeu e se cuide!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39552" y="548680"/>
            <a:ext cx="7920880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4981228" y="2204864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5400000">
            <a:off x="438259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9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411415" y="1254372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6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47248" cy="599728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Querida aluna e querido aluno,</a:t>
            </a:r>
          </a:p>
          <a:p>
            <a:pPr marL="0" indent="0" algn="just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   Em tempos de pandemia sua vida está bem diferente, não é mesmo? Precisamos ficar em casa, nos  protegendo  e cuidando das  pessoas que amamos.  Para que você continue aprendendo, preparamos um material bem legal,  que você poderá aprender e se divertir.</a:t>
            </a:r>
          </a:p>
          <a:p>
            <a:pPr marL="0" indent="0" algn="just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  Algumas dicas importantes para que você tenha uma rotina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estudos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Estude todos os dias um pouquinho;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Se possível, tenha um lugar silencioso para seus estudos;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Solicite a ajuda de sua família ou algum adulto;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Resolva as atividades de Português e de Matemática com bastante atenção;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Para ficar cada vez melhor e bem informado, sempre que possível, pratique a leitura de um livro ou outras formas de leitura de seu interesse.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Fluxograma: Processo 3"/>
          <p:cNvSpPr/>
          <p:nvPr/>
        </p:nvSpPr>
        <p:spPr>
          <a:xfrm>
            <a:off x="323528" y="476672"/>
            <a:ext cx="8424936" cy="59766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8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2EC74B3E-429F-494B-A733-6C41BFCBC3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47664" y="1110552"/>
            <a:ext cx="3422973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400" b="1" dirty="0"/>
              <a:t>LEIA COM  ATENÇÃO </a:t>
            </a:r>
            <a:r>
              <a:rPr lang="pt-BR" sz="1400" b="1" dirty="0" smtClean="0"/>
              <a:t>A </a:t>
            </a:r>
            <a:r>
              <a:rPr lang="pt-BR" sz="1400" b="1" dirty="0"/>
              <a:t>CARTILHA </a:t>
            </a:r>
            <a:endParaRPr lang="pt-BR" sz="1400" dirty="0"/>
          </a:p>
          <a:p>
            <a:pPr marL="0" indent="0">
              <a:buNone/>
            </a:pPr>
            <a:endParaRPr lang="pt-BR" sz="400" dirty="0"/>
          </a:p>
          <a:p>
            <a:pPr marL="0" indent="0" algn="ctr">
              <a:buNone/>
            </a:pPr>
            <a:endParaRPr lang="pt-BR" sz="20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pt-BR" sz="20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pt-BR" sz="2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CORONAVÍRUS </a:t>
            </a:r>
            <a:r>
              <a:rPr lang="pt-BR" sz="2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VAMOS NOS PROTEGER</a:t>
            </a:r>
          </a:p>
          <a:p>
            <a:endParaRPr lang="pt-BR" dirty="0"/>
          </a:p>
        </p:txBody>
      </p:sp>
      <p:pic>
        <p:nvPicPr>
          <p:cNvPr id="9" name="Espaço Reservado para Conteúdo 12">
            <a:extLst>
              <a:ext uri="{FF2B5EF4-FFF2-40B4-BE49-F238E27FC236}">
                <a16:creationId xmlns:a16="http://schemas.microsoft.com/office/drawing/2014/main" xmlns="" id="{F094346D-0FC7-45F4-BEC5-93A8B93A0CA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84168" y="908720"/>
            <a:ext cx="2160240" cy="4176464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xmlns="" id="{7A30B98B-E4AD-43B1-AA23-6C296AB80ECB}"/>
              </a:ext>
            </a:extLst>
          </p:cNvPr>
          <p:cNvSpPr/>
          <p:nvPr/>
        </p:nvSpPr>
        <p:spPr>
          <a:xfrm rot="17282235">
            <a:off x="-8330" y="853761"/>
            <a:ext cx="6141511" cy="54889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o explicativo em forma de nuvem 1"/>
          <p:cNvSpPr/>
          <p:nvPr/>
        </p:nvSpPr>
        <p:spPr>
          <a:xfrm>
            <a:off x="1154213" y="1744431"/>
            <a:ext cx="3816424" cy="230425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08112" y="491155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>
                <a:hlinkClick r:id="rId3"/>
              </a:rPr>
              <a:t>https://www.saude.gov.br/images/pdf/2020/April/06/Cartilha--Crian--</a:t>
            </a:r>
            <a:r>
              <a:rPr lang="pt-BR" sz="1100" dirty="0" smtClean="0">
                <a:hlinkClick r:id="rId3"/>
              </a:rPr>
              <a:t>as-Coronavirus.pdf</a:t>
            </a:r>
            <a:endParaRPr lang="pt-BR" sz="1100" dirty="0" smtClean="0"/>
          </a:p>
          <a:p>
            <a:endParaRPr lang="pt-BR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00" dirty="0">
                <a:hlinkClick r:id="rId4"/>
              </a:rPr>
              <a:t>https://www.facebook.com/minsaude/videos/669231406983910/</a:t>
            </a:r>
            <a:endParaRPr lang="pt-BR" sz="1100" dirty="0"/>
          </a:p>
          <a:p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36069" y="4448480"/>
            <a:ext cx="1476688" cy="29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Clique aqui: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5580112" y="5085184"/>
            <a:ext cx="35459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 smtClean="0"/>
              <a:t>Fonte da imagem: </a:t>
            </a:r>
            <a:r>
              <a:rPr lang="pt-BR" sz="900" dirty="0"/>
              <a:t>https://www.saude.gov.br/images/pdf/2020/April/06/Cartilha--Crian--as-Coronavirus.pdf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A455606E-F22E-4084-9EFE-D1342416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0120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VOCÊ JÁ LEU AS INFORMAÇÕES SOBRE O CORONAVÍRUS,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ESTABELEÇA, NO SEU CARDENO,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CARACTERÍSTICAS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CORONAVÍRUS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900" dirty="0"/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xmlns="" id="{36B9F428-4622-48D5-9F51-786414E6AD5A}"/>
              </a:ext>
            </a:extLst>
          </p:cNvPr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592288" cy="4788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xmlns="" id="{8A93AE9D-2F44-460D-A0D3-81A29CEE2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62536"/>
              </p:ext>
            </p:extLst>
          </p:nvPr>
        </p:nvGraphicFramePr>
        <p:xfrm>
          <a:off x="3059832" y="1556792"/>
          <a:ext cx="5616624" cy="4829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603">
                  <a:extLst>
                    <a:ext uri="{9D8B030D-6E8A-4147-A177-3AD203B41FA5}">
                      <a16:colId xmlns:a16="http://schemas.microsoft.com/office/drawing/2014/main" xmlns="" val="3708101015"/>
                    </a:ext>
                  </a:extLst>
                </a:gridCol>
                <a:gridCol w="3532021">
                  <a:extLst>
                    <a:ext uri="{9D8B030D-6E8A-4147-A177-3AD203B41FA5}">
                      <a16:colId xmlns:a16="http://schemas.microsoft.com/office/drawing/2014/main" xmlns="" val="174699134"/>
                    </a:ext>
                  </a:extLst>
                </a:gridCol>
              </a:tblGrid>
              <a:tr h="468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CORONAVÍRUS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0050191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CARACTERÍSTICAS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203589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SINTOMAS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0364167"/>
                  </a:ext>
                </a:extLst>
              </a:tr>
              <a:tr h="724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FORMAS DE TRANSMISSÃO / CONTAMINAÇÃO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4758613"/>
                  </a:ext>
                </a:extLst>
              </a:tr>
              <a:tr h="724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FORMAS DE COMBATE / PREVENÇÃO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3142754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TRATAMENTO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6514464"/>
                  </a:ext>
                </a:extLst>
              </a:tr>
            </a:tbl>
          </a:graphicData>
        </a:graphic>
      </p:graphicFrame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0796C03C-E952-42D7-985E-0D1F001C1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547" y="1899130"/>
            <a:ext cx="10815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1325" y="6280918"/>
            <a:ext cx="45365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 smtClean="0"/>
              <a:t>Fonte da imagem: </a:t>
            </a:r>
            <a:r>
              <a:rPr lang="pt-BR" sz="1050" dirty="0"/>
              <a:t>https://www.saude.gov.br/images/pdf/2020/April/06/Cartilha--Crian--as-Coronavirus.pdf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BD334F-BC53-4685-AA04-160191A2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42938"/>
            <a:ext cx="7385248" cy="1656184"/>
          </a:xfrm>
        </p:spPr>
        <p:txBody>
          <a:bodyPr>
            <a:no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 BASE NO QUE VOCÊ CONHECEU SOBRE O  </a:t>
            </a: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CORONAVIRUS, ESCREVA, NO SEU CADERNO, </a:t>
            </a:r>
            <a:r>
              <a:rPr lang="pt-B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COMO VOCÊ ESTÁ SE SENTINDO  NESSE PERÍODO. USE  SUA CRIATIVDADE, FALE O QUE ESTÁ FAZENDO, SE TEM BRINCADO MUITO, SE TEM SENTIDO MEDO DO </a:t>
            </a: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VÍRUS, </a:t>
            </a:r>
            <a:r>
              <a:rPr lang="pt-B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TAMBÉM </a:t>
            </a: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PODE, </a:t>
            </a:r>
            <a:r>
              <a:rPr lang="pt-B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TERMINAR, </a:t>
            </a:r>
            <a:r>
              <a:rPr lang="pt-B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FAZER UM DESENHO.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9F83FE51-EAB3-4B5E-925F-E36A62BE17ED}"/>
              </a:ext>
            </a:extLst>
          </p:cNvPr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08823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350C14C-E600-4407-A1B5-4450767D5C63}"/>
              </a:ext>
            </a:extLst>
          </p:cNvPr>
          <p:cNvSpPr/>
          <p:nvPr/>
        </p:nvSpPr>
        <p:spPr>
          <a:xfrm>
            <a:off x="611560" y="2204864"/>
            <a:ext cx="5184576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766248" y="6255022"/>
            <a:ext cx="33475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 smtClean="0"/>
              <a:t>Fonte da imagem: </a:t>
            </a:r>
            <a:r>
              <a:rPr lang="pt-BR" sz="1050" dirty="0"/>
              <a:t>https://www.saude.gov.br/images/pdf/2020/April/06/Cartilha--Crian--as-Coronavirus.pdf</a:t>
            </a:r>
          </a:p>
        </p:txBody>
      </p:sp>
    </p:spTree>
    <p:extLst>
      <p:ext uri="{BB962C8B-B14F-4D97-AF65-F5344CB8AC3E}">
        <p14:creationId xmlns:p14="http://schemas.microsoft.com/office/powerpoint/2010/main" val="183392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7C660F-4482-4080-9BF5-4F2DAB3F0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702" y="1522349"/>
            <a:ext cx="6049681" cy="3758540"/>
          </a:xfrm>
        </p:spPr>
        <p:txBody>
          <a:bodyPr>
            <a:noAutofit/>
          </a:bodyPr>
          <a:lstStyle/>
          <a:p>
            <a:pPr algn="ctr"/>
            <a:endParaRPr lang="pt-BR" sz="1500" dirty="0">
              <a:solidFill>
                <a:srgbClr val="C0000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  <a:p>
            <a:pPr algn="ctr"/>
            <a:endParaRPr lang="pt-BR" sz="1500" dirty="0">
              <a:solidFill>
                <a:srgbClr val="C00000"/>
              </a:solidFill>
              <a:latin typeface="Castellar" pitchFamily="18" charset="0"/>
              <a:cs typeface="Aharoni" panose="02010803020104030203" pitchFamily="2" charset="-79"/>
            </a:endParaRPr>
          </a:p>
          <a:p>
            <a:pPr algn="ctr"/>
            <a:r>
              <a:rPr lang="pt-BR" sz="3000" dirty="0">
                <a:solidFill>
                  <a:srgbClr val="C00000"/>
                </a:solidFill>
                <a:latin typeface="Castellar" pitchFamily="18" charset="0"/>
                <a:cs typeface="Aharoni" panose="02010803020104030203" pitchFamily="2" charset="-79"/>
              </a:rPr>
              <a:t>    </a:t>
            </a:r>
          </a:p>
          <a:p>
            <a:pPr algn="ctr"/>
            <a:r>
              <a:rPr lang="pt-B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</a:p>
          <a:p>
            <a:pPr algn="ctr"/>
            <a:r>
              <a:rPr lang="pt-BR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 </a:t>
            </a:r>
            <a:r>
              <a:rPr lang="pt-B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 </a:t>
            </a:r>
          </a:p>
          <a:p>
            <a:pPr algn="ctr"/>
            <a:r>
              <a:rPr lang="pt-BR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  <a:endParaRPr lang="pt-BR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70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endParaRPr lang="pt-BR" sz="1500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8FBC47E9-72EC-40C2-9A09-08D5A0C07261}"/>
              </a:ext>
            </a:extLst>
          </p:cNvPr>
          <p:cNvSpPr/>
          <p:nvPr/>
        </p:nvSpPr>
        <p:spPr>
          <a:xfrm>
            <a:off x="1089933" y="1383847"/>
            <a:ext cx="7576086" cy="3766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6" name="Imagem 5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81" y="1514556"/>
            <a:ext cx="1229590" cy="102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0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21556"/>
            <a:ext cx="8279606" cy="4643438"/>
          </a:xfrm>
        </p:spPr>
        <p:txBody>
          <a:bodyPr/>
          <a:lstStyle/>
          <a:p>
            <a:endParaRPr lang="pt-BR" sz="1500" dirty="0"/>
          </a:p>
          <a:p>
            <a:endParaRPr lang="pt-BR" sz="1500" dirty="0"/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Veja o frasco de álcool em gel, ele tem 100 ml.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1-Quantos frascos desse são necessários para formar 1 litro?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2-Mariana vai comprar 3 frascos. Qual a quantidade de álcool que ela terá?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3-Dividindo um frasco de 100 ml em 4 embalagens iguais. Quantos ml cada embalagem vai ter?  </a:t>
            </a:r>
          </a:p>
          <a:p>
            <a:endParaRPr lang="pt-BR" dirty="0"/>
          </a:p>
        </p:txBody>
      </p:sp>
      <p:pic>
        <p:nvPicPr>
          <p:cNvPr id="4098" name="Picture 2" descr="Álcool Gel Sadok 70% 100ML - Speciall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76" y="836712"/>
            <a:ext cx="1850232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uxograma: Fita perfurada 3"/>
          <p:cNvSpPr/>
          <p:nvPr/>
        </p:nvSpPr>
        <p:spPr>
          <a:xfrm>
            <a:off x="2483768" y="696240"/>
            <a:ext cx="3086100" cy="6506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RESPONDA AS ATIVIDADES EM SEU </a:t>
            </a:r>
            <a:r>
              <a:rPr lang="pt-B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CADERNO</a:t>
            </a:r>
            <a:endParaRPr lang="pt-B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 rot="5400000">
            <a:off x="6898673" y="3424427"/>
            <a:ext cx="418292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88" dirty="0">
                <a:hlinkClick r:id="rId3"/>
              </a:rPr>
              <a:t>Fonte da imagem :</a:t>
            </a:r>
            <a:r>
              <a:rPr lang="pt-BR" sz="788" dirty="0" err="1">
                <a:hlinkClick r:id="rId3"/>
              </a:rPr>
              <a:t>https</a:t>
            </a:r>
            <a:r>
              <a:rPr lang="pt-BR" sz="788" dirty="0">
                <a:hlinkClick r:id="rId3"/>
              </a:rPr>
              <a:t>://www.speciallita.com.br/produto/alcool-gel-sadok-70-100ml/</a:t>
            </a:r>
            <a:endParaRPr lang="pt-BR" sz="788" dirty="0"/>
          </a:p>
        </p:txBody>
      </p:sp>
    </p:spTree>
    <p:extLst>
      <p:ext uri="{BB962C8B-B14F-4D97-AF65-F5344CB8AC3E}">
        <p14:creationId xmlns:p14="http://schemas.microsoft.com/office/powerpoint/2010/main" val="35140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-33786"/>
            <a:ext cx="8593931" cy="45398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4-Mariana pagou R$ 5,00 em cada frasco de 100ml. Nos 3 frascos que comprou, quanto ela pagou?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5-Ela pagou com uma nota de R$ 50,00. Qual foi seu troco?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6-Na farmácia tem uma promoção: na compra de 5 frascos, o sexto frasco teria desconto de 50%. Quanto sairia o sexto frasco?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7-Nessa promoção, se Mariana comprasse os 6 frascos, quanto pagaria em todos?</a:t>
            </a: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8-Em uma outra farmácia, Mariana encontrou essa promoção. R$27,50 em um frasco de 420g. Seria vantagem essa compra? Explique.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5706">
            <a:off x="338551" y="4214243"/>
            <a:ext cx="1698494" cy="8764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775718"/>
            <a:ext cx="2897913" cy="15579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5633332"/>
            <a:ext cx="755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hlinkClick r:id="rId4"/>
              </a:rPr>
              <a:t>Fontes das imagens: https://pt.wikipedia.org/wiki/C%C3%A9dula_de_cinco_reais</a:t>
            </a:r>
            <a:endParaRPr lang="pt-BR" sz="900" dirty="0"/>
          </a:p>
          <a:p>
            <a:r>
              <a:rPr lang="pt-BR" sz="900" dirty="0">
                <a:hlinkClick r:id="rId5"/>
              </a:rPr>
              <a:t>https://www.gazetadopovo.com.br/ideias/como-o-aumento-de-precos-pode-ajudar-a-combater-o-coronavirus/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3046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2501</TotalTime>
  <Words>565</Words>
  <Application>Microsoft Office PowerPoint</Application>
  <PresentationFormat>Apresentação na tela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Aharoni</vt:lpstr>
      <vt:lpstr>Algerian</vt:lpstr>
      <vt:lpstr>Arial</vt:lpstr>
      <vt:lpstr>Berlin Sans FB Demi</vt:lpstr>
      <vt:lpstr>Calibri</vt:lpstr>
      <vt:lpstr>Castellar</vt:lpstr>
      <vt:lpstr>Century Schoolbook</vt:lpstr>
      <vt:lpstr>Times New Roman</vt:lpstr>
      <vt:lpstr>Wingdings</vt:lpstr>
      <vt:lpstr>Wingdings 2</vt:lpstr>
      <vt:lpstr>Balcão Envidraçado</vt:lpstr>
      <vt:lpstr>Apresentação do PowerPoint</vt:lpstr>
      <vt:lpstr>Apresentação do PowerPoint</vt:lpstr>
      <vt:lpstr>Apresentação do PowerPoint</vt:lpstr>
      <vt:lpstr>Apresentação do PowerPoint</vt:lpstr>
      <vt:lpstr>AGORA QUE VOCÊ JÁ LEU AS INFORMAÇÕES SOBRE O CORONAVÍRUS, ESTABELEÇA, NO SEU CARDENO, AS CARACTERÍSTICAS DO CORONAVÍRUS.</vt:lpstr>
      <vt:lpstr>COM BASE NO QUE VOCÊ CONHECEU SOBRE O  CORONAVIRUS, ESCREVA, NO SEU CADERNO, COMO VOCÊ ESTÁ SE SENTINDO  NESSE PERÍODO. USE  SUA CRIATIVDADE, FALE O QUE ESTÁ FAZENDO, SE TEM BRINCADO MUITO, SE TEM SENTIDO MEDO DO VÍRUS, E TAMBÉM PODE, AO TERMINAR, FAZER UM DESENHO.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SEQUÊNCIA DIDÁTICA</dc:title>
  <dc:creator>Rossana</dc:creator>
  <cp:lastModifiedBy>smec01</cp:lastModifiedBy>
  <cp:revision>247</cp:revision>
  <cp:lastPrinted>2019-05-09T17:30:40Z</cp:lastPrinted>
  <dcterms:created xsi:type="dcterms:W3CDTF">2014-07-01T13:05:31Z</dcterms:created>
  <dcterms:modified xsi:type="dcterms:W3CDTF">2020-06-15T15:33:58Z</dcterms:modified>
</cp:coreProperties>
</file>