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57" r:id="rId4"/>
    <p:sldId id="266" r:id="rId5"/>
    <p:sldId id="258" r:id="rId6"/>
    <p:sldId id="259" r:id="rId7"/>
    <p:sldId id="260" r:id="rId8"/>
    <p:sldId id="265" r:id="rId9"/>
    <p:sldId id="267" r:id="rId10"/>
    <p:sldId id="268" r:id="rId11"/>
    <p:sldId id="26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14/07/2020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www.sitededicas.com.br/quiz-crianca-portugues-e-gramatica-resultado-facil.htm?t1=&amp;q1=Panela&amp;t2=&amp;q2=Ma-ca-coE&amp;t3=&amp;t4=&amp;t5=aTravess&amp;atilde;oB&amp;q5=Travess%C3%A3oB&amp;t6=&amp;t7=&amp;t8=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hyperlink" Target="https://www.sitededicas.com.br/quiz-crianca-portugues-e-gramatica-facil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www.sitededicas.com.br/quiz-crianca-portugues-e-gramatica-facil.ht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s://pt.quizur.com/trivia/o-verdadeiro-quiz-da-lingua-portuguesa-2fmp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835352" y="3362537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Vírgula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045775" y="339364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835352" y="5325246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Acento agudo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045775" y="5292477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3835351" y="4653300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Aspas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3045775" y="465444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835352" y="4028374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Travessão</a:t>
            </a:r>
            <a:endParaRPr lang="pt-BR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3045775" y="4016413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1" name="Espaço Reservado para Conteúdo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44" y="729862"/>
            <a:ext cx="2289101" cy="1114431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045775" y="2059094"/>
            <a:ext cx="5995555" cy="85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Lato"/>
              </a:rPr>
              <a:t>Um dos itens abaixo </a:t>
            </a:r>
            <a:r>
              <a:rPr lang="pt-BR" b="1" dirty="0" smtClean="0">
                <a:solidFill>
                  <a:schemeClr val="tx1"/>
                </a:solidFill>
                <a:latin typeface="Lato"/>
              </a:rPr>
              <a:t>NÃO</a:t>
            </a:r>
            <a:r>
              <a:rPr lang="pt-BR" dirty="0" smtClean="0">
                <a:solidFill>
                  <a:schemeClr val="tx1"/>
                </a:solidFill>
                <a:latin typeface="Lato"/>
              </a:rPr>
              <a:t> </a:t>
            </a:r>
            <a:r>
              <a:rPr lang="pt-BR" dirty="0">
                <a:solidFill>
                  <a:schemeClr val="tx1"/>
                </a:solidFill>
                <a:latin typeface="Lato"/>
              </a:rPr>
              <a:t>é um símbolo de pontuação.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15083" y="6358201"/>
            <a:ext cx="8810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hlinkClick r:id="rId7"/>
              </a:rPr>
              <a:t>Disponível em: https</a:t>
            </a:r>
            <a:r>
              <a:rPr lang="pt-BR" sz="1200" dirty="0">
                <a:hlinkClick r:id="rId7"/>
              </a:rPr>
              <a:t>://www.sitededicas.com.br/quiz-crianca-portugues-e-gramatica-resultado-facil.htm?t1=&amp;q1=Panela&amp;t2=&amp;q2=Ma-ca-coE&amp;t3=&amp;t4=&amp;t5=aTravess%26atilde%3BoB&amp;q5=Travess%C3%A3oB&amp;t6=&amp;t7=&amp;t8=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238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088571" y="1719833"/>
            <a:ext cx="79906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preocupe se a sua pontuação não foi a desejada !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27463" y="2606762"/>
            <a:ext cx="9144000" cy="1674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fazer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refazer o QUIZ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número de vezes que desejar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0" algn="ctr"/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82" y="4779195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967857" y="4355604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37218" y="1158644"/>
            <a:ext cx="8886419" cy="98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114425" algn="l"/>
              </a:tabLst>
            </a:pPr>
            <a:r>
              <a:rPr lang="pt-B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ALUNO(A</a:t>
            </a:r>
            <a:r>
              <a:rPr lang="pt-B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pt-BR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NOSSO PRÓXIMO TEMA SERÁ : JOGOS E BRINCADEIRAS!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ta: para a Direita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027B5A61-EF93-4EB5-9244-2829481860D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390582" y="4692974"/>
            <a:ext cx="9378013" cy="1070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O “QUIZ”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é </a:t>
            </a: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um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jogo de </a:t>
            </a:r>
            <a:r>
              <a:rPr lang="pt-BR" sz="2000" b="1" dirty="0" smtClean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perguntas e respostas. </a:t>
            </a:r>
            <a:r>
              <a:rPr lang="pt-BR" sz="2000" b="1" dirty="0">
                <a:solidFill>
                  <a:schemeClr val="tx1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Aqui você pode testar os seus conhecimentos de forma interativa e divertida!</a:t>
            </a:r>
          </a:p>
        </p:txBody>
      </p:sp>
      <p:sp>
        <p:nvSpPr>
          <p:cNvPr id="3" name="Retângulo 2"/>
          <p:cNvSpPr/>
          <p:nvPr/>
        </p:nvSpPr>
        <p:spPr>
          <a:xfrm rot="16200000">
            <a:off x="-2217106" y="2864186"/>
            <a:ext cx="51133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 smtClean="0"/>
              <a:t>FONTE/GIF: http</a:t>
            </a:r>
            <a:r>
              <a:rPr lang="pt-BR" sz="900" b="1" dirty="0"/>
              <a:t>://www.eraumavezbrasil.com.br/wp-content/uploads/2016/10/191_title_1.jpg</a:t>
            </a:r>
          </a:p>
        </p:txBody>
      </p:sp>
      <p:sp>
        <p:nvSpPr>
          <p:cNvPr id="5" name="Retângulo 4"/>
          <p:cNvSpPr/>
          <p:nvPr/>
        </p:nvSpPr>
        <p:spPr>
          <a:xfrm rot="16200000">
            <a:off x="8771584" y="242918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b="1" dirty="0" smtClean="0"/>
              <a:t>FONTE: https</a:t>
            </a:r>
            <a:r>
              <a:rPr lang="pt-BR" sz="900" b="1" dirty="0"/>
              <a:t>://www.pinclipart.com/picdir/big/101-1018856_picture-quiz-time-png-gif-clipart.png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15" y="2721251"/>
            <a:ext cx="5456973" cy="21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464183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pergunta vale 10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pontos. 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cada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jogada,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 objetivo é tentar acertar as 7 questões sorteadas, clicando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alternativa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você considera 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correta.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FF0000"/>
                </a:solidFill>
              </a:rPr>
              <a:t>ATENÇÃO: O Quis só funciona no Programa PowerPoint.</a:t>
            </a: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59" y="3255383"/>
            <a:ext cx="2345269" cy="117263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>
            <a:off x="9055961" y="3286057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 smtClean="0">
                <a:solidFill>
                  <a:prstClr val="black"/>
                </a:solidFill>
                <a:latin typeface="Century Gothic" panose="020B0502020202020204"/>
              </a:rPr>
              <a:t>FONTE/GIF: http</a:t>
            </a:r>
            <a:r>
              <a:rPr lang="pt-BR" sz="900" b="1" dirty="0">
                <a:solidFill>
                  <a:prstClr val="black"/>
                </a:solidFill>
                <a:latin typeface="Century Gothic" panose="020B0502020202020204"/>
              </a:rPr>
              <a:t>://www.eraumavezbrasil.com.br/wp-content/uploads/2016/10/191_title_1.jpg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3070769" y="2464183"/>
            <a:ext cx="5532650" cy="7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funciona</a:t>
            </a:r>
            <a:r>
              <a:rPr lang="pt-B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3" action="ppaction://hlinksldjump"/>
            <a:extLst>
              <a:ext uri="{FF2B5EF4-FFF2-40B4-BE49-F238E27FC236}">
                <a16:creationId xmlns:a16="http://schemas.microsoft.com/office/drawing/2014/main" xmlns="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27" y="6107185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DE63EEE1-2D11-4138-B43B-9AEEC98A6568}"/>
              </a:ext>
            </a:extLst>
          </p:cNvPr>
          <p:cNvSpPr/>
          <p:nvPr/>
        </p:nvSpPr>
        <p:spPr>
          <a:xfrm>
            <a:off x="167724" y="6127452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FCC3788D-60D5-40B5-B7FC-5FD6683EB533}"/>
              </a:ext>
            </a:extLst>
          </p:cNvPr>
          <p:cNvSpPr/>
          <p:nvPr/>
        </p:nvSpPr>
        <p:spPr>
          <a:xfrm>
            <a:off x="3088280" y="3734140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quê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37B24E76-A9FA-48C6-A18D-B3EC6ED3A4C9}"/>
              </a:ext>
            </a:extLst>
          </p:cNvPr>
          <p:cNvSpPr/>
          <p:nvPr/>
        </p:nvSpPr>
        <p:spPr>
          <a:xfrm>
            <a:off x="2310195" y="370477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ABF03409-4DF1-46AE-B55B-B844C2C131A2}"/>
              </a:ext>
            </a:extLst>
          </p:cNvPr>
          <p:cNvSpPr/>
          <p:nvPr/>
        </p:nvSpPr>
        <p:spPr>
          <a:xfrm>
            <a:off x="3088280" y="4639431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Porquê</a:t>
            </a:r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25990D39-0E79-4CFD-A192-7ADFF1CE4DA1}"/>
              </a:ext>
            </a:extLst>
          </p:cNvPr>
          <p:cNvSpPr/>
          <p:nvPr/>
        </p:nvSpPr>
        <p:spPr>
          <a:xfrm>
            <a:off x="2295060" y="461334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3C5DF113-9F73-4D16-BCDF-C38A436D5271}"/>
              </a:ext>
            </a:extLst>
          </p:cNvPr>
          <p:cNvSpPr/>
          <p:nvPr/>
        </p:nvSpPr>
        <p:spPr>
          <a:xfrm>
            <a:off x="7942458" y="3728430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</a:t>
            </a:r>
            <a:endParaRPr lang="pt-BR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DD8B4EB3-0DAA-4808-B82F-D628E4D89D97}"/>
              </a:ext>
            </a:extLst>
          </p:cNvPr>
          <p:cNvSpPr/>
          <p:nvPr/>
        </p:nvSpPr>
        <p:spPr>
          <a:xfrm>
            <a:off x="7164374" y="3704778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732C2EBA-6958-4F57-BDAE-7D348D1DC181}"/>
              </a:ext>
            </a:extLst>
          </p:cNvPr>
          <p:cNvSpPr/>
          <p:nvPr/>
        </p:nvSpPr>
        <p:spPr>
          <a:xfrm>
            <a:off x="7942459" y="4639431"/>
            <a:ext cx="2130803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Porque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17E194FB-B22A-4882-9FE1-F6D7B1A88348}"/>
              </a:ext>
            </a:extLst>
          </p:cNvPr>
          <p:cNvSpPr/>
          <p:nvPr/>
        </p:nvSpPr>
        <p:spPr>
          <a:xfrm>
            <a:off x="7164374" y="461006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472381" y="1899275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Leia atentamente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frase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seguir: </a:t>
            </a:r>
            <a:endParaRPr lang="pt-BR" b="1" dirty="0"/>
          </a:p>
        </p:txBody>
      </p:sp>
      <p:pic>
        <p:nvPicPr>
          <p:cNvPr id="17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9" y="708535"/>
            <a:ext cx="2983412" cy="1203301"/>
          </a:xfrm>
        </p:spPr>
      </p:pic>
      <p:sp>
        <p:nvSpPr>
          <p:cNvPr id="27" name="Retângulo 26"/>
          <p:cNvSpPr/>
          <p:nvPr/>
        </p:nvSpPr>
        <p:spPr>
          <a:xfrm rot="16200000">
            <a:off x="-2403242" y="2985934"/>
            <a:ext cx="5520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b="1" dirty="0" smtClean="0"/>
              <a:t>FONTE/GIF: http</a:t>
            </a:r>
            <a:r>
              <a:rPr lang="pt-BR" sz="900" b="1" dirty="0"/>
              <a:t>://www.eraumavezbrasil.com.br/wp-content/uploads/2016/10/191_title_1.jpg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3747203" y="2686932"/>
            <a:ext cx="4862945" cy="604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 ela ainda não chegou?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62345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59B1B3D6-CE24-4463-AAC3-52B028EF1198}"/>
              </a:ext>
            </a:extLst>
          </p:cNvPr>
          <p:cNvSpPr/>
          <p:nvPr/>
        </p:nvSpPr>
        <p:spPr>
          <a:xfrm>
            <a:off x="1484851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47B67968-84E0-48E6-A1DA-6EFDD4F2A1B8}"/>
              </a:ext>
            </a:extLst>
          </p:cNvPr>
          <p:cNvSpPr/>
          <p:nvPr/>
        </p:nvSpPr>
        <p:spPr>
          <a:xfrm>
            <a:off x="4197926" y="5200331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Fogão a </a:t>
            </a:r>
            <a:r>
              <a:rPr lang="pt-BR" dirty="0" smtClean="0">
                <a:solidFill>
                  <a:srgbClr val="000000"/>
                </a:solidFill>
                <a:latin typeface="Lato"/>
              </a:rPr>
              <a:t>lenha.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BB26271-313D-4DE2-9FC3-8050552B296E}"/>
              </a:ext>
            </a:extLst>
          </p:cNvPr>
          <p:cNvSpPr/>
          <p:nvPr/>
        </p:nvSpPr>
        <p:spPr>
          <a:xfrm>
            <a:off x="3213364" y="5170969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693D4622-879B-4877-97B6-5445A0DD8DAC}"/>
              </a:ext>
            </a:extLst>
          </p:cNvPr>
          <p:cNvSpPr/>
          <p:nvPr/>
        </p:nvSpPr>
        <p:spPr>
          <a:xfrm>
            <a:off x="4197926" y="3855684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Lato"/>
              </a:rPr>
              <a:t>Xícara </a:t>
            </a:r>
            <a:r>
              <a:rPr lang="pt-BR" dirty="0">
                <a:solidFill>
                  <a:srgbClr val="000000"/>
                </a:solidFill>
                <a:latin typeface="Lato"/>
              </a:rPr>
              <a:t>de </a:t>
            </a:r>
            <a:r>
              <a:rPr lang="pt-BR" dirty="0" smtClean="0">
                <a:solidFill>
                  <a:srgbClr val="000000"/>
                </a:solidFill>
                <a:latin typeface="Lato"/>
              </a:rPr>
              <a:t>chá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208E340A-4B91-478B-86F4-44E107E65F50}"/>
              </a:ext>
            </a:extLst>
          </p:cNvPr>
          <p:cNvSpPr/>
          <p:nvPr/>
        </p:nvSpPr>
        <p:spPr>
          <a:xfrm>
            <a:off x="3213364" y="3826323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5E9F9D21-3F98-468B-BFAD-B712BC227215}"/>
              </a:ext>
            </a:extLst>
          </p:cNvPr>
          <p:cNvSpPr/>
          <p:nvPr/>
        </p:nvSpPr>
        <p:spPr>
          <a:xfrm>
            <a:off x="4187265" y="4530783"/>
            <a:ext cx="4259600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Panela de </a:t>
            </a:r>
            <a:r>
              <a:rPr lang="pt-BR" dirty="0" smtClean="0">
                <a:solidFill>
                  <a:srgbClr val="000000"/>
                </a:solidFill>
                <a:latin typeface="Lato"/>
              </a:rPr>
              <a:t>pressão.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D29071DE-B718-44DE-9C3B-4AE43B8C30AF}"/>
              </a:ext>
            </a:extLst>
          </p:cNvPr>
          <p:cNvSpPr/>
          <p:nvPr/>
        </p:nvSpPr>
        <p:spPr>
          <a:xfrm>
            <a:off x="3213364" y="450142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xmlns="" id="{054CCB50-E41D-4D73-AD15-C3CBE08E8490}"/>
              </a:ext>
            </a:extLst>
          </p:cNvPr>
          <p:cNvSpPr/>
          <p:nvPr/>
        </p:nvSpPr>
        <p:spPr>
          <a:xfrm>
            <a:off x="4197926" y="3190118"/>
            <a:ext cx="4248939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latin typeface="Lato"/>
              </a:rPr>
              <a:t>Bulhe de </a:t>
            </a:r>
            <a:r>
              <a:rPr lang="pt-BR" dirty="0" smtClean="0">
                <a:solidFill>
                  <a:srgbClr val="000000"/>
                </a:solidFill>
                <a:latin typeface="Lato"/>
              </a:rPr>
              <a:t>café.</a:t>
            </a:r>
            <a:endParaRPr lang="pt-BR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6644F990-BAA9-4F9F-9201-1D6B05957FC3}"/>
              </a:ext>
            </a:extLst>
          </p:cNvPr>
          <p:cNvSpPr/>
          <p:nvPr/>
        </p:nvSpPr>
        <p:spPr>
          <a:xfrm>
            <a:off x="3213364" y="315495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pic>
        <p:nvPicPr>
          <p:cNvPr id="19" name="Espaço Reservado para Conteúdo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4" y="864745"/>
            <a:ext cx="2665302" cy="1074998"/>
          </a:xfrm>
        </p:spPr>
      </p:pic>
      <p:sp>
        <p:nvSpPr>
          <p:cNvPr id="3" name="Retângulo de cantos arredondados 2"/>
          <p:cNvSpPr/>
          <p:nvPr/>
        </p:nvSpPr>
        <p:spPr>
          <a:xfrm>
            <a:off x="2487105" y="2190420"/>
            <a:ext cx="7372801" cy="498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dirty="0">
                <a:solidFill>
                  <a:prstClr val="black"/>
                </a:solidFill>
                <a:latin typeface="Lato"/>
              </a:rPr>
              <a:t>Atenção! Um dos objetos abaixo está com a grafia errada.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169215" y="63819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Fonte: https</a:t>
            </a:r>
            <a:r>
              <a:rPr lang="pt-B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://www.sitededicas.com.br/quiz-crianca-portugues-e-gramatica-facil.htm</a:t>
            </a:r>
            <a:endParaRPr lang="pt-B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962232" y="2880888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 smtClean="0">
              <a:solidFill>
                <a:srgbClr val="000000"/>
              </a:solidFill>
              <a:latin typeface="Lato"/>
            </a:endParaRPr>
          </a:p>
          <a:p>
            <a:endParaRPr lang="pt-BR" sz="1600" dirty="0">
              <a:solidFill>
                <a:srgbClr val="000000"/>
              </a:solidFill>
              <a:latin typeface="Lato"/>
            </a:endParaRPr>
          </a:p>
          <a:p>
            <a:pPr algn="ctr"/>
            <a:r>
              <a:rPr lang="pt-BR" sz="1600" dirty="0" err="1" smtClean="0">
                <a:solidFill>
                  <a:srgbClr val="000000"/>
                </a:solidFill>
                <a:latin typeface="Lato"/>
              </a:rPr>
              <a:t>Ca-der-ne-ta</a:t>
            </a:r>
            <a:r>
              <a:rPr lang="pt-BR" sz="1600" dirty="0" smtClean="0">
                <a:solidFill>
                  <a:srgbClr val="000000"/>
                </a:solidFill>
                <a:latin typeface="Lato"/>
              </a:rPr>
              <a:t>.</a:t>
            </a:r>
            <a:endParaRPr lang="pt-BR" sz="1600" dirty="0">
              <a:solidFill>
                <a:srgbClr val="000000"/>
              </a:solidFill>
              <a:latin typeface="Lato"/>
            </a:endParaRPr>
          </a:p>
          <a:p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2962231" y="3579575"/>
            <a:ext cx="3419295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Lato"/>
              </a:rPr>
              <a:t>Es-</a:t>
            </a:r>
            <a:r>
              <a:rPr lang="pt-BR" sz="1600" dirty="0" err="1" smtClean="0">
                <a:solidFill>
                  <a:srgbClr val="000000"/>
                </a:solidFill>
                <a:latin typeface="Lato"/>
              </a:rPr>
              <a:t>pi</a:t>
            </a:r>
            <a:r>
              <a:rPr lang="pt-BR" sz="1600" dirty="0" smtClean="0">
                <a:solidFill>
                  <a:srgbClr val="000000"/>
                </a:solidFill>
                <a:latin typeface="Lato"/>
              </a:rPr>
              <a:t>-</a:t>
            </a:r>
            <a:r>
              <a:rPr lang="pt-BR" sz="1600" dirty="0" err="1" smtClean="0">
                <a:solidFill>
                  <a:srgbClr val="000000"/>
                </a:solidFill>
                <a:latin typeface="Lato"/>
              </a:rPr>
              <a:t>ra-is</a:t>
            </a:r>
            <a:r>
              <a:rPr lang="pt-BR" sz="1600" dirty="0" smtClean="0">
                <a:solidFill>
                  <a:srgbClr val="000000"/>
                </a:solidFill>
                <a:latin typeface="Lato"/>
              </a:rPr>
              <a:t>.</a:t>
            </a:r>
            <a:endParaRPr lang="pt-BR" sz="16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137179" y="355021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2962230" y="4306580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ri-nho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2137179" y="428330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2962230" y="5045755"/>
            <a:ext cx="3419296" cy="3355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Ca-ne-ca</a:t>
            </a:r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45448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1" name="Espaço Reservado para Conteúdo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4" y="1009961"/>
            <a:ext cx="2052239" cy="999117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221181" y="1156312"/>
            <a:ext cx="7168276" cy="1059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Lato"/>
              </a:rPr>
              <a:t>A divisão silábica de </a:t>
            </a:r>
            <a:r>
              <a:rPr lang="pt-BR" sz="2000" dirty="0" smtClean="0">
                <a:solidFill>
                  <a:schemeClr val="tx1"/>
                </a:solidFill>
                <a:latin typeface="Lato"/>
              </a:rPr>
              <a:t>“uma</a:t>
            </a:r>
            <a:r>
              <a:rPr lang="pt-BR" sz="20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t-BR" sz="2000" dirty="0">
                <a:solidFill>
                  <a:schemeClr val="tx1"/>
                </a:solidFill>
                <a:latin typeface="Lato"/>
              </a:rPr>
              <a:t>das palavras abaixo está de forma errada.</a:t>
            </a:r>
            <a:endParaRPr lang="pt-BR" sz="2000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38150" y="63819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Fonte: https</a:t>
            </a:r>
            <a:r>
              <a:rPr lang="pt-BR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://www.sitededicas.com.br/quiz-crianca-portugues-e-gramatica-facil.htm</a:t>
            </a:r>
            <a:endParaRPr lang="pt-BR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2137179" y="2601930"/>
            <a:ext cx="5496792" cy="8188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942168" y="3895600"/>
            <a:ext cx="5066770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3048040" y="3910596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942169" y="4777270"/>
            <a:ext cx="5066769" cy="4357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3048040" y="4818934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58327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1" name="Espaço Reservado para Conteúdo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68" y="1105360"/>
            <a:ext cx="2052239" cy="999117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789508" y="2692319"/>
            <a:ext cx="6619010" cy="633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-apple-system"/>
              </a:rPr>
              <a:t>Eu trabalho de segunda ____ sexta.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304307" y="1860674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Complete a frase: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788650" y="63819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>
                <a:hlinkClick r:id="rId7"/>
              </a:rPr>
              <a:t>F</a:t>
            </a:r>
            <a:r>
              <a:rPr lang="pt-BR" sz="1200" dirty="0" smtClean="0">
                <a:hlinkClick r:id="rId7"/>
              </a:rPr>
              <a:t>onte: https</a:t>
            </a:r>
            <a:r>
              <a:rPr lang="pt-BR" sz="1200" dirty="0">
                <a:hlinkClick r:id="rId7"/>
              </a:rPr>
              <a:t>://pt.quizur.com/trivia/o-verdadeiro-quiz-da-lingua-portuguesa-2fmp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6846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09999" y="1474744"/>
            <a:ext cx="5496792" cy="685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3295916" y="3567443"/>
            <a:ext cx="5066770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2603251" y="357125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3280074" y="4257901"/>
            <a:ext cx="5066769" cy="3965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2618386" y="4257901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23C284D-E2BA-424B-8FC0-F9EAF362696A}"/>
              </a:ext>
            </a:extLst>
          </p:cNvPr>
          <p:cNvSpPr/>
          <p:nvPr/>
        </p:nvSpPr>
        <p:spPr>
          <a:xfrm>
            <a:off x="3295916" y="4935656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estão corretas.</a:t>
            </a:r>
            <a:endParaRPr lang="pt-BR" sz="1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B58FD407-D121-419B-9FAA-A40C4E239D03}"/>
              </a:ext>
            </a:extLst>
          </p:cNvPr>
          <p:cNvSpPr/>
          <p:nvPr/>
        </p:nvSpPr>
        <p:spPr>
          <a:xfrm>
            <a:off x="2618386" y="4935656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209842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1" name="Espaço Reservado para Conteúdo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75" y="1054969"/>
            <a:ext cx="2134185" cy="1039012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3013365" y="2557459"/>
            <a:ext cx="5631872" cy="656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-apple-system"/>
              </a:rPr>
              <a:t>Eu esqueci ___ aula.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509999" y="1354325"/>
            <a:ext cx="5496792" cy="5767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pt-BR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pt-BR" sz="16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9EB6A182-01AA-4C9B-ABEF-AF425D6C29A5}"/>
              </a:ext>
            </a:extLst>
          </p:cNvPr>
          <p:cNvSpPr/>
          <p:nvPr/>
        </p:nvSpPr>
        <p:spPr>
          <a:xfrm>
            <a:off x="2639680" y="3735750"/>
            <a:ext cx="2357228" cy="4017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Aonde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A7678121-DB0D-4FEF-BB23-474E2832669B}"/>
              </a:ext>
            </a:extLst>
          </p:cNvPr>
          <p:cNvSpPr/>
          <p:nvPr/>
        </p:nvSpPr>
        <p:spPr>
          <a:xfrm>
            <a:off x="1880912" y="374345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6D45E38E-63EE-4A1D-98FB-D411CC4FBCA5}"/>
              </a:ext>
            </a:extLst>
          </p:cNvPr>
          <p:cNvSpPr/>
          <p:nvPr/>
        </p:nvSpPr>
        <p:spPr>
          <a:xfrm>
            <a:off x="7337491" y="3741381"/>
            <a:ext cx="2700128" cy="3909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894B84C5-9559-47F3-809B-32A7F250C000}"/>
              </a:ext>
            </a:extLst>
          </p:cNvPr>
          <p:cNvSpPr/>
          <p:nvPr/>
        </p:nvSpPr>
        <p:spPr>
          <a:xfrm>
            <a:off x="6452330" y="3735750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742691E0-763B-4FA8-9B51-DE4F4D97B730}"/>
              </a:ext>
            </a:extLst>
          </p:cNvPr>
          <p:cNvSpPr/>
          <p:nvPr/>
        </p:nvSpPr>
        <p:spPr>
          <a:xfrm>
            <a:off x="4910053" y="4689399"/>
            <a:ext cx="2696684" cy="4217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 estão corretas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1A97FAB2-27B2-4D49-9151-FF2EBBC09957}"/>
              </a:ext>
            </a:extLst>
          </p:cNvPr>
          <p:cNvSpPr/>
          <p:nvPr/>
        </p:nvSpPr>
        <p:spPr>
          <a:xfrm>
            <a:off x="4130021" y="468939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CC1A40-4022-4B70-B688-CB88F84A9BAA}"/>
              </a:ext>
            </a:extLst>
          </p:cNvPr>
          <p:cNvSpPr/>
          <p:nvPr/>
        </p:nvSpPr>
        <p:spPr>
          <a:xfrm>
            <a:off x="158328" y="6107185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pic>
        <p:nvPicPr>
          <p:cNvPr id="21" name="Espaço Reservado para Conteúdo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88" y="1081123"/>
            <a:ext cx="2279600" cy="1109806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789508" y="2567278"/>
            <a:ext cx="6448010" cy="635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-apple-system"/>
              </a:rPr>
              <a:t>__________ você está?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748</TotalTime>
  <Words>382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-apple-system</vt:lpstr>
      <vt:lpstr>arial</vt:lpstr>
      <vt:lpstr>arial</vt:lpstr>
      <vt:lpstr>Calibri</vt:lpstr>
      <vt:lpstr>Century</vt:lpstr>
      <vt:lpstr>Century Gothic</vt:lpstr>
      <vt:lpstr>Garamond</vt:lpstr>
      <vt:lpstr>Lato</vt:lpstr>
      <vt:lpstr>Times New Roman</vt:lpstr>
      <vt:lpstr>Orgânico</vt:lpstr>
      <vt:lpstr>1_Orgânico</vt:lpstr>
      <vt:lpstr>Apresentação do PowerPoint</vt:lpstr>
      <vt:lpstr>Apresentação do PowerPoint</vt:lpstr>
      <vt:lpstr>Apresentação do PowerPoint</vt:lpstr>
      <vt:lpstr>Apresentação do PowerPoint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105</cp:revision>
  <dcterms:created xsi:type="dcterms:W3CDTF">2020-06-03T11:56:49Z</dcterms:created>
  <dcterms:modified xsi:type="dcterms:W3CDTF">2020-07-14T12:25:46Z</dcterms:modified>
</cp:coreProperties>
</file>