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24"/>
  </p:notesMasterIdLst>
  <p:handoutMasterIdLst>
    <p:handoutMasterId r:id="rId25"/>
  </p:handoutMasterIdLst>
  <p:sldIdLst>
    <p:sldId id="257" r:id="rId2"/>
    <p:sldId id="304" r:id="rId3"/>
    <p:sldId id="306" r:id="rId4"/>
    <p:sldId id="271" r:id="rId5"/>
    <p:sldId id="307" r:id="rId6"/>
    <p:sldId id="301" r:id="rId7"/>
    <p:sldId id="302" r:id="rId8"/>
    <p:sldId id="277" r:id="rId9"/>
    <p:sldId id="288" r:id="rId10"/>
    <p:sldId id="280" r:id="rId11"/>
    <p:sldId id="293" r:id="rId12"/>
    <p:sldId id="292" r:id="rId13"/>
    <p:sldId id="311" r:id="rId14"/>
    <p:sldId id="313" r:id="rId15"/>
    <p:sldId id="294" r:id="rId16"/>
    <p:sldId id="290" r:id="rId17"/>
    <p:sldId id="291" r:id="rId18"/>
    <p:sldId id="285" r:id="rId19"/>
    <p:sldId id="298" r:id="rId20"/>
    <p:sldId id="318" r:id="rId21"/>
    <p:sldId id="317" r:id="rId22"/>
    <p:sldId id="309" r:id="rId23"/>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initials="U" lastIdx="1" clrIdx="0">
    <p:extLst>
      <p:ext uri="{19B8F6BF-5375-455C-9EA6-DF929625EA0E}">
        <p15:presenceInfo xmlns:p15="http://schemas.microsoft.com/office/powerpoint/2012/main"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E7FF"/>
    <a:srgbClr val="8AD293"/>
    <a:srgbClr val="FCAF9A"/>
    <a:srgbClr val="FD3DFF"/>
    <a:srgbClr val="FAF180"/>
    <a:srgbClr val="A69BFB"/>
    <a:srgbClr val="62D044"/>
    <a:srgbClr val="FFFF99"/>
    <a:srgbClr val="FA8842"/>
    <a:srgbClr val="AEE0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Estilo Médio 1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54" autoAdjust="0"/>
    <p:restoredTop sz="0" autoAdjust="0"/>
  </p:normalViewPr>
  <p:slideViewPr>
    <p:cSldViewPr snapToGrid="0">
      <p:cViewPr varScale="1">
        <p:scale>
          <a:sx n="62" d="100"/>
          <a:sy n="62" d="100"/>
        </p:scale>
        <p:origin x="60" y="324"/>
      </p:cViewPr>
      <p:guideLst>
        <p:guide orient="horz" pos="2160"/>
        <p:guide pos="3840"/>
      </p:guideLst>
    </p:cSldViewPr>
  </p:slideViewPr>
  <p:notesTextViewPr>
    <p:cViewPr>
      <p:scale>
        <a:sx n="1" d="1"/>
        <a:sy n="1" d="1"/>
      </p:scale>
      <p:origin x="0" y="0"/>
    </p:cViewPr>
  </p:notesTextViewPr>
  <p:sorterViewPr>
    <p:cViewPr>
      <p:scale>
        <a:sx n="98" d="100"/>
        <a:sy n="98" d="100"/>
      </p:scale>
      <p:origin x="0" y="0"/>
    </p:cViewPr>
  </p:sorter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24/08/2016</a:t>
            </a:r>
            <a:endParaRP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57E03411-58E2-43FD-AE1D-AD77DFF8CB20}" type="slidenum">
              <a:rPr/>
              <a:t>‹nº›</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24/08/2016</a:t>
            </a:r>
            <a:endParaRP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Clique para editar o texto Mestre</a:t>
            </a:r>
          </a:p>
          <a:p>
            <a:pPr lvl="1" rtl="0"/>
            <a:r>
              <a:t>Segundo nível</a:t>
            </a:r>
          </a:p>
          <a:p>
            <a:pPr lvl="2" rtl="0"/>
            <a:r>
              <a:t>Terceiro nível</a:t>
            </a:r>
          </a:p>
          <a:p>
            <a:pPr lvl="3" rtl="0"/>
            <a:r>
              <a:t>Quarto nível</a:t>
            </a:r>
          </a:p>
          <a:p>
            <a:pPr lvl="4" rtl="0"/>
            <a: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C8DC57A8-AE18-4654-B6AF-04B3577165BE}" type="slidenum">
              <a:rPr/>
              <a:t>‹nº›</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5534C2EF-8A97-4DAF-B099-E567883644D6}" type="slidenum">
              <a:rPr lang="pt-BR" smtClean="0"/>
              <a:t>15</a:t>
            </a:fld>
            <a:endParaRPr lang="pt-BR" dirty="0"/>
          </a:p>
        </p:txBody>
      </p:sp>
    </p:spTree>
    <p:extLst>
      <p:ext uri="{BB962C8B-B14F-4D97-AF65-F5344CB8AC3E}">
        <p14:creationId xmlns:p14="http://schemas.microsoft.com/office/powerpoint/2010/main" val="33813141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t-BR"/>
              <a:t>Clique para editar o título mestre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7983232" y="5037663"/>
            <a:ext cx="897467" cy="279400"/>
          </a:xfrm>
        </p:spPr>
        <p:txBody>
          <a:bodyPr/>
          <a:lstStyle/>
          <a:p>
            <a:pPr rtl="0"/>
            <a:r>
              <a:rPr lang="en-US"/>
              <a:t>24/08/2016</a:t>
            </a:r>
          </a:p>
        </p:txBody>
      </p:sp>
      <p:sp>
        <p:nvSpPr>
          <p:cNvPr id="5" name="Footer Placeholder 4"/>
          <p:cNvSpPr>
            <a:spLocks noGrp="1"/>
          </p:cNvSpPr>
          <p:nvPr>
            <p:ph type="ftr" sz="quarter" idx="11"/>
          </p:nvPr>
        </p:nvSpPr>
        <p:spPr>
          <a:xfrm>
            <a:off x="2692397" y="5037663"/>
            <a:ext cx="5214635" cy="279400"/>
          </a:xfrm>
        </p:spPr>
        <p:txBody>
          <a:bodyPr/>
          <a:lstStyle/>
          <a:p>
            <a:pPr rtl="0"/>
            <a:endParaRPr lang="en-US"/>
          </a:p>
        </p:txBody>
      </p:sp>
      <p:sp>
        <p:nvSpPr>
          <p:cNvPr id="6" name="Slide Number Placeholder 5"/>
          <p:cNvSpPr>
            <a:spLocks noGrp="1"/>
          </p:cNvSpPr>
          <p:nvPr>
            <p:ph type="sldNum" sz="quarter" idx="12"/>
          </p:nvPr>
        </p:nvSpPr>
        <p:spPr>
          <a:xfrm>
            <a:off x="8956900" y="5037663"/>
            <a:ext cx="551167" cy="279400"/>
          </a:xfrm>
        </p:spPr>
        <p:txBody>
          <a:bodyPr/>
          <a:lstStyle/>
          <a:p>
            <a:pPr rtl="0"/>
            <a:fld id="{022B156B-59AE-415F-B24B-8756D48BB977}" type="slidenum">
              <a:rPr lang="en-US" smtClean="0"/>
              <a:pPr rtl="0"/>
              <a:t>‹nº›</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5514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pPr rtl="0"/>
            <a:r>
              <a:rPr lang="en-US"/>
              <a:t>24/08/2016</a:t>
            </a:r>
          </a:p>
        </p:txBody>
      </p:sp>
      <p:sp>
        <p:nvSpPr>
          <p:cNvPr id="6" name="Footer Placeholder 5"/>
          <p:cNvSpPr>
            <a:spLocks noGrp="1"/>
          </p:cNvSpPr>
          <p:nvPr>
            <p:ph type="ftr" sz="quarter" idx="11"/>
          </p:nvPr>
        </p:nvSpPr>
        <p:spPr/>
        <p:txBody>
          <a:bodyPr/>
          <a:lstStyle/>
          <a:p>
            <a:pPr rtl="0"/>
            <a:endParaRPr lang="en-US"/>
          </a:p>
        </p:txBody>
      </p:sp>
      <p:sp>
        <p:nvSpPr>
          <p:cNvPr id="7" name="Slide Number Placeholder 6"/>
          <p:cNvSpPr>
            <a:spLocks noGrp="1"/>
          </p:cNvSpPr>
          <p:nvPr>
            <p:ph type="sldNum" sz="quarter" idx="12"/>
          </p:nvPr>
        </p:nvSpPr>
        <p:spPr/>
        <p:txBody>
          <a:bodyPr/>
          <a:lstStyle/>
          <a:p>
            <a:pPr rtl="0"/>
            <a:fld id="{022B156B-59AE-415F-B24B-8756D48BB977}" type="slidenum">
              <a:rPr lang="en-US" smtClean="0"/>
              <a:pPr rtl="0"/>
              <a:t>‹nº›</a:t>
            </a:fld>
            <a:endParaRPr lang="en-US"/>
          </a:p>
        </p:txBody>
      </p:sp>
    </p:spTree>
    <p:extLst>
      <p:ext uri="{BB962C8B-B14F-4D97-AF65-F5344CB8AC3E}">
        <p14:creationId xmlns:p14="http://schemas.microsoft.com/office/powerpoint/2010/main" val="1466971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t-BR"/>
              <a:t>Clique para editar o título mestre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pPr rtl="0"/>
            <a:r>
              <a:rPr lang="en-US"/>
              <a:t>24/08/2016</a:t>
            </a:r>
          </a:p>
        </p:txBody>
      </p:sp>
      <p:sp>
        <p:nvSpPr>
          <p:cNvPr id="5" name="Footer Placeholder 4"/>
          <p:cNvSpPr>
            <a:spLocks noGrp="1"/>
          </p:cNvSpPr>
          <p:nvPr>
            <p:ph type="ftr" sz="quarter" idx="11"/>
          </p:nvPr>
        </p:nvSpPr>
        <p:spPr/>
        <p:txBody>
          <a:bodyPr/>
          <a:lstStyle/>
          <a:p>
            <a:pPr rtl="0"/>
            <a:endParaRPr lang="en-US"/>
          </a:p>
        </p:txBody>
      </p:sp>
      <p:sp>
        <p:nvSpPr>
          <p:cNvPr id="6" name="Slide Number Placeholder 5"/>
          <p:cNvSpPr>
            <a:spLocks noGrp="1"/>
          </p:cNvSpPr>
          <p:nvPr>
            <p:ph type="sldNum" sz="quarter" idx="12"/>
          </p:nvPr>
        </p:nvSpPr>
        <p:spPr/>
        <p:txBody>
          <a:bodyPr/>
          <a:lstStyle/>
          <a:p>
            <a:pPr rtl="0"/>
            <a:fld id="{022B156B-59AE-415F-B24B-8756D48BB977}" type="slidenum">
              <a:rPr lang="en-US" smtClean="0"/>
              <a:pPr rtl="0"/>
              <a:t>‹nº›</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2051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pPr rtl="0"/>
            <a:r>
              <a:rPr lang="en-US"/>
              <a:t>24/08/2016</a:t>
            </a:r>
          </a:p>
        </p:txBody>
      </p:sp>
      <p:sp>
        <p:nvSpPr>
          <p:cNvPr id="5" name="Footer Placeholder 4"/>
          <p:cNvSpPr>
            <a:spLocks noGrp="1"/>
          </p:cNvSpPr>
          <p:nvPr>
            <p:ph type="ftr" sz="quarter" idx="11"/>
          </p:nvPr>
        </p:nvSpPr>
        <p:spPr/>
        <p:txBody>
          <a:bodyPr/>
          <a:lstStyle/>
          <a:p>
            <a:pPr rtl="0"/>
            <a:endParaRPr lang="en-US"/>
          </a:p>
        </p:txBody>
      </p:sp>
      <p:sp>
        <p:nvSpPr>
          <p:cNvPr id="6" name="Slide Number Placeholder 5"/>
          <p:cNvSpPr>
            <a:spLocks noGrp="1"/>
          </p:cNvSpPr>
          <p:nvPr>
            <p:ph type="sldNum" sz="quarter" idx="12"/>
          </p:nvPr>
        </p:nvSpPr>
        <p:spPr/>
        <p:txBody>
          <a:bodyPr/>
          <a:lstStyle/>
          <a:p>
            <a:pPr rtl="0"/>
            <a:fld id="{022B156B-59AE-415F-B24B-8756D48BB977}" type="slidenum">
              <a:rPr lang="en-US" smtClean="0"/>
              <a:pPr rtl="0"/>
              <a:t>‹nº›</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5129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t-BR"/>
              <a:t>Clique para editar o título mestre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pPr rtl="0"/>
            <a:r>
              <a:rPr lang="en-US"/>
              <a:t>24/08/2016</a:t>
            </a:r>
          </a:p>
        </p:txBody>
      </p:sp>
      <p:sp>
        <p:nvSpPr>
          <p:cNvPr id="5" name="Footer Placeholder 4"/>
          <p:cNvSpPr>
            <a:spLocks noGrp="1"/>
          </p:cNvSpPr>
          <p:nvPr>
            <p:ph type="ftr" sz="quarter" idx="11"/>
          </p:nvPr>
        </p:nvSpPr>
        <p:spPr/>
        <p:txBody>
          <a:bodyPr/>
          <a:lstStyle/>
          <a:p>
            <a:pPr rtl="0"/>
            <a:endParaRPr lang="en-US"/>
          </a:p>
        </p:txBody>
      </p:sp>
      <p:sp>
        <p:nvSpPr>
          <p:cNvPr id="6" name="Slide Number Placeholder 5"/>
          <p:cNvSpPr>
            <a:spLocks noGrp="1"/>
          </p:cNvSpPr>
          <p:nvPr>
            <p:ph type="sldNum" sz="quarter" idx="12"/>
          </p:nvPr>
        </p:nvSpPr>
        <p:spPr/>
        <p:txBody>
          <a:bodyPr/>
          <a:lstStyle/>
          <a:p>
            <a:pPr rtl="0"/>
            <a:fld id="{022B156B-59AE-415F-B24B-8756D48BB977}" type="slidenum">
              <a:rPr lang="en-US" smtClean="0"/>
              <a:pPr rtl="0"/>
              <a:t>‹nº›</a:t>
            </a:fld>
            <a:endParaRPr lang="en-US"/>
          </a:p>
        </p:txBody>
      </p:sp>
    </p:spTree>
    <p:extLst>
      <p:ext uri="{BB962C8B-B14F-4D97-AF65-F5344CB8AC3E}">
        <p14:creationId xmlns:p14="http://schemas.microsoft.com/office/powerpoint/2010/main" val="2368075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t-BR"/>
              <a:t>Clique para editar o título mestre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pPr rtl="0"/>
            <a:r>
              <a:rPr lang="en-US"/>
              <a:t>24/08/2016</a:t>
            </a:r>
          </a:p>
        </p:txBody>
      </p:sp>
      <p:sp>
        <p:nvSpPr>
          <p:cNvPr id="5" name="Footer Placeholder 4"/>
          <p:cNvSpPr>
            <a:spLocks noGrp="1"/>
          </p:cNvSpPr>
          <p:nvPr>
            <p:ph type="ftr" sz="quarter" idx="11"/>
          </p:nvPr>
        </p:nvSpPr>
        <p:spPr/>
        <p:txBody>
          <a:bodyPr/>
          <a:lstStyle/>
          <a:p>
            <a:pPr rtl="0"/>
            <a:endParaRPr lang="en-US"/>
          </a:p>
        </p:txBody>
      </p:sp>
      <p:sp>
        <p:nvSpPr>
          <p:cNvPr id="6" name="Slide Number Placeholder 5"/>
          <p:cNvSpPr>
            <a:spLocks noGrp="1"/>
          </p:cNvSpPr>
          <p:nvPr>
            <p:ph type="sldNum" sz="quarter" idx="12"/>
          </p:nvPr>
        </p:nvSpPr>
        <p:spPr/>
        <p:txBody>
          <a:bodyPr/>
          <a:lstStyle/>
          <a:p>
            <a:pPr rtl="0"/>
            <a:fld id="{022B156B-59AE-415F-B24B-8756D48BB977}" type="slidenum">
              <a:rPr lang="en-US" smtClean="0"/>
              <a:pPr rtl="0"/>
              <a:t>‹nº›</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413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t-BR"/>
              <a:t>Clique para editar o título mestre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pPr rtl="0"/>
            <a:r>
              <a:rPr lang="en-US"/>
              <a:t>24/08/2016</a:t>
            </a:r>
          </a:p>
        </p:txBody>
      </p:sp>
      <p:sp>
        <p:nvSpPr>
          <p:cNvPr id="5" name="Footer Placeholder 4"/>
          <p:cNvSpPr>
            <a:spLocks noGrp="1"/>
          </p:cNvSpPr>
          <p:nvPr>
            <p:ph type="ftr" sz="quarter" idx="11"/>
          </p:nvPr>
        </p:nvSpPr>
        <p:spPr/>
        <p:txBody>
          <a:bodyPr/>
          <a:lstStyle/>
          <a:p>
            <a:pPr rtl="0"/>
            <a:endParaRPr lang="en-US"/>
          </a:p>
        </p:txBody>
      </p:sp>
      <p:sp>
        <p:nvSpPr>
          <p:cNvPr id="6" name="Slide Number Placeholder 5"/>
          <p:cNvSpPr>
            <a:spLocks noGrp="1"/>
          </p:cNvSpPr>
          <p:nvPr>
            <p:ph type="sldNum" sz="quarter" idx="12"/>
          </p:nvPr>
        </p:nvSpPr>
        <p:spPr/>
        <p:txBody>
          <a:bodyPr/>
          <a:lstStyle/>
          <a:p>
            <a:pPr rtl="0"/>
            <a:fld id="{022B156B-59AE-415F-B24B-8756D48BB977}" type="slidenum">
              <a:rPr lang="en-US" smtClean="0"/>
              <a:pPr rtl="0"/>
              <a:t>‹nº›</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7750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rtl="0"/>
            <a:r>
              <a:rPr lang="en-US"/>
              <a:t>24/08/2016</a:t>
            </a:r>
          </a:p>
        </p:txBody>
      </p:sp>
      <p:sp>
        <p:nvSpPr>
          <p:cNvPr id="5" name="Footer Placeholder 4"/>
          <p:cNvSpPr>
            <a:spLocks noGrp="1"/>
          </p:cNvSpPr>
          <p:nvPr>
            <p:ph type="ftr" sz="quarter" idx="11"/>
          </p:nvPr>
        </p:nvSpPr>
        <p:spPr/>
        <p:txBody>
          <a:bodyPr/>
          <a:lstStyle/>
          <a:p>
            <a:pPr rtl="0"/>
            <a:endParaRPr lang="en-US"/>
          </a:p>
        </p:txBody>
      </p:sp>
      <p:sp>
        <p:nvSpPr>
          <p:cNvPr id="6" name="Slide Number Placeholder 5"/>
          <p:cNvSpPr>
            <a:spLocks noGrp="1"/>
          </p:cNvSpPr>
          <p:nvPr>
            <p:ph type="sldNum" sz="quarter" idx="12"/>
          </p:nvPr>
        </p:nvSpPr>
        <p:spPr/>
        <p:txBody>
          <a:bodyPr/>
          <a:lstStyle/>
          <a:p>
            <a:pPr rtl="0"/>
            <a:fld id="{022B156B-59AE-415F-B24B-8756D48BB977}" type="slidenum">
              <a:rPr lang="en-US" smtClean="0"/>
              <a:pPr rtl="0"/>
              <a:t>‹nº›</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8556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rtl="0"/>
            <a:r>
              <a:rPr lang="en-US"/>
              <a:t>24/08/2016</a:t>
            </a:r>
          </a:p>
        </p:txBody>
      </p:sp>
      <p:sp>
        <p:nvSpPr>
          <p:cNvPr id="5" name="Footer Placeholder 4"/>
          <p:cNvSpPr>
            <a:spLocks noGrp="1"/>
          </p:cNvSpPr>
          <p:nvPr>
            <p:ph type="ftr" sz="quarter" idx="11"/>
          </p:nvPr>
        </p:nvSpPr>
        <p:spPr/>
        <p:txBody>
          <a:bodyPr/>
          <a:lstStyle/>
          <a:p>
            <a:pPr rtl="0"/>
            <a:endParaRPr lang="en-US"/>
          </a:p>
        </p:txBody>
      </p:sp>
      <p:sp>
        <p:nvSpPr>
          <p:cNvPr id="6" name="Slide Number Placeholder 5"/>
          <p:cNvSpPr>
            <a:spLocks noGrp="1"/>
          </p:cNvSpPr>
          <p:nvPr>
            <p:ph type="sldNum" sz="quarter" idx="12"/>
          </p:nvPr>
        </p:nvSpPr>
        <p:spPr/>
        <p:txBody>
          <a:bodyPr/>
          <a:lstStyle/>
          <a:p>
            <a:pPr rtl="0"/>
            <a:fld id="{022B156B-59AE-415F-B24B-8756D48BB977}" type="slidenum">
              <a:rPr lang="en-US" smtClean="0"/>
              <a:pPr rtl="0"/>
              <a:t>‹nº›</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7947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uas Imagens com Legendas">
    <p:spTree>
      <p:nvGrpSpPr>
        <p:cNvPr id="1" name=""/>
        <p:cNvGrpSpPr/>
        <p:nvPr/>
      </p:nvGrpSpPr>
      <p:grpSpPr>
        <a:xfrm>
          <a:off x="0" y="0"/>
          <a:ext cx="0" cy="0"/>
          <a:chOff x="0" y="0"/>
          <a:chExt cx="0" cy="0"/>
        </a:xfrm>
      </p:grpSpPr>
      <p:sp>
        <p:nvSpPr>
          <p:cNvPr id="2" name="Título 1"/>
          <p:cNvSpPr>
            <a:spLocks noGrp="1"/>
          </p:cNvSpPr>
          <p:nvPr>
            <p:ph type="title"/>
          </p:nvPr>
        </p:nvSpPr>
        <p:spPr>
          <a:xfrm>
            <a:off x="1065212" y="304799"/>
            <a:ext cx="10058402" cy="1216152"/>
          </a:xfrm>
        </p:spPr>
        <p:txBody>
          <a:bodyPr rtlCol="0"/>
          <a:lstStyle>
            <a:lvl1pPr algn="l" rtl="0">
              <a:defRPr/>
            </a:lvl1pPr>
          </a:lstStyle>
          <a:p>
            <a:pPr rtl="0"/>
            <a:r>
              <a:rPr lang="pt-BR"/>
              <a:t>Clique para editar o título mestre</a:t>
            </a:r>
          </a:p>
        </p:txBody>
      </p:sp>
      <p:grpSp>
        <p:nvGrpSpPr>
          <p:cNvPr id="9" name="Grupo 8"/>
          <p:cNvGrpSpPr/>
          <p:nvPr/>
        </p:nvGrpSpPr>
        <p:grpSpPr>
          <a:xfrm>
            <a:off x="1052422" y="1733550"/>
            <a:ext cx="4360503" cy="3050038"/>
            <a:chOff x="895350" y="3313113"/>
            <a:chExt cx="3613151" cy="2790825"/>
          </a:xfrm>
          <a:solidFill>
            <a:schemeClr val="tx1">
              <a:lumMod val="50000"/>
            </a:schemeClr>
          </a:solidFill>
        </p:grpSpPr>
        <p:sp>
          <p:nvSpPr>
            <p:cNvPr id="10" name="Forma Liv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Forma Liv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Forma Liv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orma Liv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orma Liv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orma Liv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orma Liv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orma Liv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orma Liv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orma Liv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Forma Liv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orma Liv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Espaço Reservado para Imagem 33" descr="Um espaço reservado vazio para adicionar uma imagem. Clique no espaço reservado e selecione a imagem que você deseja adicionar."/>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pt-BR"/>
              <a:t>Clique no ícone para adicionar uma imagem</a:t>
            </a:r>
            <a:endParaRPr dirty="0"/>
          </a:p>
        </p:txBody>
      </p:sp>
      <p:sp>
        <p:nvSpPr>
          <p:cNvPr id="39" name="Espaço Reservado para Texto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pt-BR"/>
              <a:t>Clique para editar o texto mestre</a:t>
            </a:r>
          </a:p>
        </p:txBody>
      </p:sp>
      <p:grpSp>
        <p:nvGrpSpPr>
          <p:cNvPr id="22" name="Grupo 21"/>
          <p:cNvGrpSpPr/>
          <p:nvPr/>
        </p:nvGrpSpPr>
        <p:grpSpPr>
          <a:xfrm>
            <a:off x="6763111" y="1733550"/>
            <a:ext cx="4360503" cy="3050038"/>
            <a:chOff x="895350" y="3313113"/>
            <a:chExt cx="3613151" cy="2790825"/>
          </a:xfrm>
          <a:solidFill>
            <a:schemeClr val="tx1">
              <a:lumMod val="50000"/>
            </a:schemeClr>
          </a:solidFill>
        </p:grpSpPr>
        <p:sp>
          <p:nvSpPr>
            <p:cNvPr id="23" name="Forma Liv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Forma Liv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Forma Liv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Forma Liv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Forma Liv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Forma Liv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Forma Liv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Forma Liv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Forma Liv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Forma Liv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Forma Liv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Forma Liv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Espaço Reservado para Imagem 33" descr="Um espaço reservado vazio para adicionar uma imagem. Clique no espaço reservado e selecione a imagem que você deseja adicionar."/>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pt-BR"/>
              <a:t>Clique no ícone para adicionar uma imagem</a:t>
            </a:r>
            <a:endParaRPr dirty="0"/>
          </a:p>
        </p:txBody>
      </p:sp>
      <p:sp>
        <p:nvSpPr>
          <p:cNvPr id="40" name="Espaço Reservado para Texto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pt-BR"/>
              <a:t>Clique para editar o texto mestre</a:t>
            </a:r>
          </a:p>
        </p:txBody>
      </p:sp>
      <p:sp>
        <p:nvSpPr>
          <p:cNvPr id="8" name="Espaço Reservado para o Número do Slide 7"/>
          <p:cNvSpPr>
            <a:spLocks noGrp="1"/>
          </p:cNvSpPr>
          <p:nvPr>
            <p:ph type="sldNum" sz="quarter" idx="12"/>
          </p:nvPr>
        </p:nvSpPr>
        <p:spPr/>
        <p:txBody>
          <a:bodyPr rtlCol="0"/>
          <a:lstStyle/>
          <a:p>
            <a:pPr rtl="0"/>
            <a:fld id="{022B156B-59AE-415F-B24B-8756D48BB977}" type="slidenum">
              <a:rPr/>
              <a:pPr rtl="0"/>
              <a:t>‹nº›</a:t>
            </a:fld>
            <a:endParaRPr/>
          </a:p>
        </p:txBody>
      </p:sp>
      <p:sp>
        <p:nvSpPr>
          <p:cNvPr id="7" name="Espaço Reservado para Rodapé 6"/>
          <p:cNvSpPr>
            <a:spLocks noGrp="1"/>
          </p:cNvSpPr>
          <p:nvPr>
            <p:ph type="ftr" sz="quarter" idx="11"/>
          </p:nvPr>
        </p:nvSpPr>
        <p:spPr/>
        <p:txBody>
          <a:bodyPr rtlCol="0"/>
          <a:lstStyle/>
          <a:p>
            <a:pPr rtl="0"/>
            <a:endParaRPr/>
          </a:p>
        </p:txBody>
      </p:sp>
      <p:sp>
        <p:nvSpPr>
          <p:cNvPr id="6" name="Espaço Reservado para Data 5"/>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ês Imagens com Legenda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a:t>Clique para editar o título mestre</a:t>
            </a:r>
          </a:p>
        </p:txBody>
      </p:sp>
      <p:grpSp>
        <p:nvGrpSpPr>
          <p:cNvPr id="52" name="Grupo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orma Liv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Forma Liv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Forma Liv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Forma Liv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Forma Liv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Forma Liv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Forma Liv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Forma Liv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Forma Liv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Forma Liv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Forma Liv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Forma Liv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Espaço Reservado para Imagem 33" descr="Um espaço reservado vazio para adicionar uma imagem. Clique no espaço reservado e selecione a imagem que você deseja adicionar."/>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pt-BR"/>
              <a:t>Clique no ícone para adicionar uma imagem</a:t>
            </a:r>
            <a:endParaRPr dirty="0"/>
          </a:p>
        </p:txBody>
      </p:sp>
      <p:sp>
        <p:nvSpPr>
          <p:cNvPr id="81" name="Espaço Reservado para Texto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pt-BR"/>
              <a:t>Clique para editar o texto mestre</a:t>
            </a:r>
          </a:p>
        </p:txBody>
      </p:sp>
      <p:grpSp>
        <p:nvGrpSpPr>
          <p:cNvPr id="84" name="Grupo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orma Liv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orma Liv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orma Liv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orma Liv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orma Liv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orma Liv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orma Liv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orma Liv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orma Liv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orma Liv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orma Liv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orma Liv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Espaço Reservado para Imagem 33" descr="Um espaço reservado vazio para adicionar uma imagem. Clique no espaço reservado e selecione a imagem que você deseja adicionar."/>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pt-BR"/>
              <a:t>Clique no ícone para adicionar uma imagem</a:t>
            </a:r>
            <a:endParaRPr dirty="0"/>
          </a:p>
        </p:txBody>
      </p:sp>
      <p:sp>
        <p:nvSpPr>
          <p:cNvPr id="82" name="Espaço Reservado para Texto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pt-BR"/>
              <a:t>Clique para editar o texto mestre</a:t>
            </a:r>
          </a:p>
        </p:txBody>
      </p:sp>
      <p:grpSp>
        <p:nvGrpSpPr>
          <p:cNvPr id="97" name="Grupo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orma Liv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Forma Liv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orma Liv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orma Liv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orma Liv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orma Liv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orma Liv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orma Liv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orma Liv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orma Liv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orma Liv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orma Liv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Espaço Reservado para Imagem 33" descr="Um espaço reservado vazio para adicionar uma imagem. Clique no espaço reservado e selecione a imagem que você deseja adicionar."/>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pt-BR"/>
              <a:t>Clique no ícone para adicionar uma imagem</a:t>
            </a:r>
            <a:endParaRPr dirty="0"/>
          </a:p>
        </p:txBody>
      </p:sp>
      <p:sp>
        <p:nvSpPr>
          <p:cNvPr id="83" name="Espaço Reservado para Texto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pt-BR"/>
              <a:t>Clique para editar o texto mestre</a:t>
            </a:r>
          </a:p>
        </p:txBody>
      </p:sp>
      <p:sp>
        <p:nvSpPr>
          <p:cNvPr id="8" name="Espaço Reservado para o Número do Slide 7"/>
          <p:cNvSpPr>
            <a:spLocks noGrp="1"/>
          </p:cNvSpPr>
          <p:nvPr>
            <p:ph type="sldNum" sz="quarter" idx="12"/>
          </p:nvPr>
        </p:nvSpPr>
        <p:spPr/>
        <p:txBody>
          <a:bodyPr rtlCol="0"/>
          <a:lstStyle/>
          <a:p>
            <a:pPr rtl="0"/>
            <a:fld id="{022B156B-59AE-415F-B24B-8756D48BB977}" type="slidenum">
              <a:rPr/>
              <a:pPr rtl="0"/>
              <a:t>‹nº›</a:t>
            </a:fld>
            <a:endParaRPr/>
          </a:p>
        </p:txBody>
      </p:sp>
      <p:sp>
        <p:nvSpPr>
          <p:cNvPr id="7" name="Espaço Reservado para Rodapé 6"/>
          <p:cNvSpPr>
            <a:spLocks noGrp="1"/>
          </p:cNvSpPr>
          <p:nvPr>
            <p:ph type="ftr" sz="quarter" idx="11"/>
          </p:nvPr>
        </p:nvSpPr>
        <p:spPr/>
        <p:txBody>
          <a:bodyPr rtlCol="0"/>
          <a:lstStyle/>
          <a:p>
            <a:pPr rtl="0"/>
            <a:endParaRPr/>
          </a:p>
        </p:txBody>
      </p:sp>
      <p:sp>
        <p:nvSpPr>
          <p:cNvPr id="6" name="Espaço Reservado para Data 5"/>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rtl="0"/>
            <a:r>
              <a:rPr lang="en-US"/>
              <a:t>24/08/2016</a:t>
            </a:r>
          </a:p>
        </p:txBody>
      </p:sp>
      <p:sp>
        <p:nvSpPr>
          <p:cNvPr id="5" name="Footer Placeholder 4"/>
          <p:cNvSpPr>
            <a:spLocks noGrp="1"/>
          </p:cNvSpPr>
          <p:nvPr>
            <p:ph type="ftr" sz="quarter" idx="11"/>
          </p:nvPr>
        </p:nvSpPr>
        <p:spPr/>
        <p:txBody>
          <a:bodyPr/>
          <a:lstStyle/>
          <a:p>
            <a:pPr rtl="0"/>
            <a:endParaRPr lang="en-US"/>
          </a:p>
        </p:txBody>
      </p:sp>
      <p:sp>
        <p:nvSpPr>
          <p:cNvPr id="6" name="Slide Number Placeholder 5"/>
          <p:cNvSpPr>
            <a:spLocks noGrp="1"/>
          </p:cNvSpPr>
          <p:nvPr>
            <p:ph type="sldNum" sz="quarter" idx="12"/>
          </p:nvPr>
        </p:nvSpPr>
        <p:spPr/>
        <p:txBody>
          <a:bodyPr/>
          <a:lstStyle/>
          <a:p>
            <a:pPr rtl="0"/>
            <a:fld id="{022B156B-59AE-415F-B24B-8756D48BB977}" type="slidenum">
              <a:rPr lang="en-US" smtClean="0"/>
              <a:pPr rtl="0"/>
              <a:t>‹nº›</a:t>
            </a:fld>
            <a:endParaRPr lang="en-US"/>
          </a:p>
        </p:txBody>
      </p:sp>
    </p:spTree>
    <p:extLst>
      <p:ext uri="{BB962C8B-B14F-4D97-AF65-F5344CB8AC3E}">
        <p14:creationId xmlns:p14="http://schemas.microsoft.com/office/powerpoint/2010/main" val="3122371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rês Imagens com Legendas">
    <p:spTree>
      <p:nvGrpSpPr>
        <p:cNvPr id="1" name=""/>
        <p:cNvGrpSpPr/>
        <p:nvPr/>
      </p:nvGrpSpPr>
      <p:grpSpPr>
        <a:xfrm>
          <a:off x="0" y="0"/>
          <a:ext cx="0" cy="0"/>
          <a:chOff x="0" y="0"/>
          <a:chExt cx="0" cy="0"/>
        </a:xfrm>
      </p:grpSpPr>
      <p:sp>
        <p:nvSpPr>
          <p:cNvPr id="2" name="Título 1"/>
          <p:cNvSpPr>
            <a:spLocks noGrp="1"/>
          </p:cNvSpPr>
          <p:nvPr>
            <p:ph type="title"/>
          </p:nvPr>
        </p:nvSpPr>
        <p:spPr>
          <a:xfrm>
            <a:off x="9066214" y="421594"/>
            <a:ext cx="2286000" cy="1885508"/>
          </a:xfrm>
        </p:spPr>
        <p:txBody>
          <a:bodyPr rtlCol="0">
            <a:normAutofit/>
          </a:bodyPr>
          <a:lstStyle>
            <a:lvl1pPr algn="l" rtl="0">
              <a:defRPr sz="2400"/>
            </a:lvl1pPr>
          </a:lstStyle>
          <a:p>
            <a:pPr rtl="0"/>
            <a:r>
              <a:rPr lang="pt-BR"/>
              <a:t>Clique para editar o título mestre</a:t>
            </a:r>
          </a:p>
        </p:txBody>
      </p:sp>
      <p:grpSp>
        <p:nvGrpSpPr>
          <p:cNvPr id="84" name="Grupo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orma Liv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orma Liv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orma Liv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orma Liv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orma Liv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orma Liv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orma Liv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orma Liv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orma Liv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orma Liv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orma Liv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orma Liv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Espaço Reservado para Imagem 33" descr="Um espaço reservado vazio para adicionar uma imagem. Clique no espaço reservado e selecione a imagem que você deseja adicionar."/>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pt-BR"/>
              <a:t>Clique no ícone para adicionar uma imagem</a:t>
            </a:r>
            <a:endParaRPr dirty="0"/>
          </a:p>
        </p:txBody>
      </p:sp>
      <p:grpSp>
        <p:nvGrpSpPr>
          <p:cNvPr id="98" name="Grupo 97"/>
          <p:cNvGrpSpPr/>
          <p:nvPr/>
        </p:nvGrpSpPr>
        <p:grpSpPr>
          <a:xfrm>
            <a:off x="5322489" y="319177"/>
            <a:ext cx="3389607" cy="2710838"/>
            <a:chOff x="895350" y="3313113"/>
            <a:chExt cx="3613151" cy="2790825"/>
          </a:xfrm>
          <a:solidFill>
            <a:schemeClr val="tx1">
              <a:lumMod val="50000"/>
            </a:schemeClr>
          </a:solidFill>
        </p:grpSpPr>
        <p:sp>
          <p:nvSpPr>
            <p:cNvPr id="99" name="Forma Liv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orma Liv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orma Liv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orma Liv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orma Liv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orma Liv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orma Liv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orma Liv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orma Liv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orma Liv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orma Liv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Forma Liv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Espaço Reservado para Imagem 33" descr="Um espaço reservado vazio para adicionar uma imagem. Clique no espaço reservado e selecione a imagem que você deseja adicionar."/>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pt-BR"/>
              <a:t>Clique no ícone para adicionar uma imagem</a:t>
            </a:r>
            <a:endParaRPr dirty="0"/>
          </a:p>
        </p:txBody>
      </p:sp>
      <p:grpSp>
        <p:nvGrpSpPr>
          <p:cNvPr id="112" name="Grupo 111"/>
          <p:cNvGrpSpPr/>
          <p:nvPr/>
        </p:nvGrpSpPr>
        <p:grpSpPr>
          <a:xfrm>
            <a:off x="5322489" y="3245640"/>
            <a:ext cx="3389607" cy="2710838"/>
            <a:chOff x="895350" y="3313113"/>
            <a:chExt cx="3613151" cy="2790825"/>
          </a:xfrm>
          <a:solidFill>
            <a:schemeClr val="tx1">
              <a:lumMod val="50000"/>
            </a:schemeClr>
          </a:solidFill>
        </p:grpSpPr>
        <p:sp>
          <p:nvSpPr>
            <p:cNvPr id="113" name="Forma Liv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Forma Liv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Forma Liv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Forma Liv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Forma Liv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Forma Liv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Forma Liv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Forma Liv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Forma Liv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Forma Liv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Forma Liv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Forma Liv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Espaço Reservado para Imagem 33" descr="Um espaço reservado vazio para adicionar uma imagem. Clique no espaço reservado e selecione a imagem que você deseja adicionar."/>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pt-BR"/>
              <a:t>Clique no ícone para adicionar uma imagem</a:t>
            </a:r>
            <a:endParaRPr dirty="0"/>
          </a:p>
        </p:txBody>
      </p:sp>
      <p:sp>
        <p:nvSpPr>
          <p:cNvPr id="126" name="Espaço Reservado para Texto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pt-BR"/>
              <a:t>Clique para editar o texto mestre</a:t>
            </a:r>
          </a:p>
        </p:txBody>
      </p:sp>
      <p:sp>
        <p:nvSpPr>
          <p:cNvPr id="8" name="Espaço Reservado para o Número do Slide 7"/>
          <p:cNvSpPr>
            <a:spLocks noGrp="1"/>
          </p:cNvSpPr>
          <p:nvPr>
            <p:ph type="sldNum" sz="quarter" idx="12"/>
          </p:nvPr>
        </p:nvSpPr>
        <p:spPr/>
        <p:txBody>
          <a:bodyPr rtlCol="0"/>
          <a:lstStyle/>
          <a:p>
            <a:pPr rtl="0"/>
            <a:fld id="{022B156B-59AE-415F-B24B-8756D48BB977}" type="slidenum">
              <a:rPr/>
              <a:pPr rtl="0"/>
              <a:t>‹nº›</a:t>
            </a:fld>
            <a:endParaRPr/>
          </a:p>
        </p:txBody>
      </p:sp>
      <p:sp>
        <p:nvSpPr>
          <p:cNvPr id="7" name="Espaço Reservado para Rodapé 6"/>
          <p:cNvSpPr>
            <a:spLocks noGrp="1"/>
          </p:cNvSpPr>
          <p:nvPr>
            <p:ph type="ftr" sz="quarter" idx="11"/>
          </p:nvPr>
        </p:nvSpPr>
        <p:spPr/>
        <p:txBody>
          <a:bodyPr rtlCol="0"/>
          <a:lstStyle/>
          <a:p>
            <a:pPr rtl="0"/>
            <a:endParaRPr/>
          </a:p>
        </p:txBody>
      </p:sp>
      <p:sp>
        <p:nvSpPr>
          <p:cNvPr id="6" name="Espaço Reservado para Data 5"/>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smtClean="0"/>
              <a:pPr/>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837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pPr rtl="0"/>
            <a:r>
              <a:rPr lang="en-US"/>
              <a:t>24/08/2016</a:t>
            </a:r>
          </a:p>
        </p:txBody>
      </p:sp>
      <p:sp>
        <p:nvSpPr>
          <p:cNvPr id="6" name="Footer Placeholder 5"/>
          <p:cNvSpPr>
            <a:spLocks noGrp="1"/>
          </p:cNvSpPr>
          <p:nvPr>
            <p:ph type="ftr" sz="quarter" idx="11"/>
          </p:nvPr>
        </p:nvSpPr>
        <p:spPr/>
        <p:txBody>
          <a:bodyPr/>
          <a:lstStyle/>
          <a:p>
            <a:pPr rtl="0"/>
            <a:endParaRPr lang="en-US"/>
          </a:p>
        </p:txBody>
      </p:sp>
      <p:sp>
        <p:nvSpPr>
          <p:cNvPr id="7" name="Slide Number Placeholder 6"/>
          <p:cNvSpPr>
            <a:spLocks noGrp="1"/>
          </p:cNvSpPr>
          <p:nvPr>
            <p:ph type="sldNum" sz="quarter" idx="12"/>
          </p:nvPr>
        </p:nvSpPr>
        <p:spPr/>
        <p:txBody>
          <a:bodyPr/>
          <a:lstStyle/>
          <a:p>
            <a:pPr rtl="0"/>
            <a:fld id="{022B156B-59AE-415F-B24B-8756D48BB977}" type="slidenum">
              <a:rPr lang="en-US" smtClean="0"/>
              <a:pPr rtl="0"/>
              <a:t>‹nº›</a:t>
            </a:fld>
            <a:endParaRPr lang="en-US"/>
          </a:p>
        </p:txBody>
      </p:sp>
    </p:spTree>
    <p:extLst>
      <p:ext uri="{BB962C8B-B14F-4D97-AF65-F5344CB8AC3E}">
        <p14:creationId xmlns:p14="http://schemas.microsoft.com/office/powerpoint/2010/main" val="3446067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pPr rtl="0"/>
            <a:r>
              <a:rPr lang="en-US"/>
              <a:t>24/08/2016</a:t>
            </a:r>
          </a:p>
        </p:txBody>
      </p:sp>
      <p:sp>
        <p:nvSpPr>
          <p:cNvPr id="8" name="Footer Placeholder 7"/>
          <p:cNvSpPr>
            <a:spLocks noGrp="1"/>
          </p:cNvSpPr>
          <p:nvPr>
            <p:ph type="ftr" sz="quarter" idx="11"/>
          </p:nvPr>
        </p:nvSpPr>
        <p:spPr/>
        <p:txBody>
          <a:bodyPr/>
          <a:lstStyle/>
          <a:p>
            <a:pPr rtl="0"/>
            <a:endParaRPr lang="pt-BR"/>
          </a:p>
        </p:txBody>
      </p:sp>
      <p:sp>
        <p:nvSpPr>
          <p:cNvPr id="9" name="Slide Number Placeholder 8"/>
          <p:cNvSpPr>
            <a:spLocks noGrp="1"/>
          </p:cNvSpPr>
          <p:nvPr>
            <p:ph type="sldNum" sz="quarter" idx="12"/>
          </p:nvPr>
        </p:nvSpPr>
        <p:spPr/>
        <p:txBody>
          <a:bodyPr/>
          <a:lstStyle/>
          <a:p>
            <a:pPr rtl="0"/>
            <a:fld id="{022B156B-59AE-415F-B24B-8756D48BB977}" type="slidenum">
              <a:rPr lang="pt-BR" smtClean="0"/>
              <a:t>‹nº›</a:t>
            </a:fld>
            <a:endParaRPr lang="pt-BR"/>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963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pPr rtl="0"/>
            <a:r>
              <a:rPr lang="en-US"/>
              <a:t>24/08/2016</a:t>
            </a:r>
          </a:p>
        </p:txBody>
      </p:sp>
      <p:sp>
        <p:nvSpPr>
          <p:cNvPr id="4" name="Footer Placeholder 3"/>
          <p:cNvSpPr>
            <a:spLocks noGrp="1"/>
          </p:cNvSpPr>
          <p:nvPr>
            <p:ph type="ftr" sz="quarter" idx="11"/>
          </p:nvPr>
        </p:nvSpPr>
        <p:spPr/>
        <p:txBody>
          <a:bodyPr/>
          <a:lstStyle/>
          <a:p>
            <a:pPr rtl="0"/>
            <a:endParaRPr lang="en-US"/>
          </a:p>
        </p:txBody>
      </p:sp>
      <p:sp>
        <p:nvSpPr>
          <p:cNvPr id="5" name="Slide Number Placeholder 4"/>
          <p:cNvSpPr>
            <a:spLocks noGrp="1"/>
          </p:cNvSpPr>
          <p:nvPr>
            <p:ph type="sldNum" sz="quarter" idx="12"/>
          </p:nvPr>
        </p:nvSpPr>
        <p:spPr/>
        <p:txBody>
          <a:bodyPr/>
          <a:lstStyle/>
          <a:p>
            <a:pPr rtl="0"/>
            <a:fld id="{022B156B-59AE-415F-B24B-8756D48BB977}" type="slidenum">
              <a:rPr lang="en-US" smtClean="0"/>
              <a:pPr rtl="0"/>
              <a:t>‹nº›</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3965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r>
              <a:rPr lang="en-US"/>
              <a:t>24/08/2016</a:t>
            </a:r>
          </a:p>
        </p:txBody>
      </p:sp>
      <p:sp>
        <p:nvSpPr>
          <p:cNvPr id="3" name="Footer Placeholder 2"/>
          <p:cNvSpPr>
            <a:spLocks noGrp="1"/>
          </p:cNvSpPr>
          <p:nvPr>
            <p:ph type="ftr" sz="quarter" idx="11"/>
          </p:nvPr>
        </p:nvSpPr>
        <p:spPr/>
        <p:txBody>
          <a:bodyPr/>
          <a:lstStyle/>
          <a:p>
            <a:pPr rtl="0"/>
            <a:endParaRPr lang="pt-BR"/>
          </a:p>
        </p:txBody>
      </p:sp>
      <p:sp>
        <p:nvSpPr>
          <p:cNvPr id="4" name="Slide Number Placeholder 3"/>
          <p:cNvSpPr>
            <a:spLocks noGrp="1"/>
          </p:cNvSpPr>
          <p:nvPr>
            <p:ph type="sldNum" sz="quarter" idx="12"/>
          </p:nvPr>
        </p:nvSpPr>
        <p:spPr/>
        <p:txBody>
          <a:bodyPr/>
          <a:lstStyle/>
          <a:p>
            <a:pPr rtl="0"/>
            <a:fld id="{022B156B-59AE-415F-B24B-8756D48BB977}" type="slidenum">
              <a:rPr lang="pt-BR" smtClean="0"/>
              <a:t>‹nº›</a:t>
            </a:fld>
            <a:endParaRPr lang="pt-BR"/>
          </a:p>
        </p:txBody>
      </p:sp>
    </p:spTree>
    <p:extLst>
      <p:ext uri="{BB962C8B-B14F-4D97-AF65-F5344CB8AC3E}">
        <p14:creationId xmlns:p14="http://schemas.microsoft.com/office/powerpoint/2010/main" val="385696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t-BR"/>
              <a:t>Clique para editar o título mestre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pPr rtl="0"/>
            <a:r>
              <a:rPr lang="en-US"/>
              <a:t>24/08/2016</a:t>
            </a:r>
          </a:p>
        </p:txBody>
      </p:sp>
      <p:sp>
        <p:nvSpPr>
          <p:cNvPr id="6" name="Footer Placeholder 5"/>
          <p:cNvSpPr>
            <a:spLocks noGrp="1"/>
          </p:cNvSpPr>
          <p:nvPr>
            <p:ph type="ftr" sz="quarter" idx="11"/>
          </p:nvPr>
        </p:nvSpPr>
        <p:spPr/>
        <p:txBody>
          <a:bodyPr/>
          <a:lstStyle/>
          <a:p>
            <a:pPr rtl="0"/>
            <a:endParaRPr lang="pt-BR"/>
          </a:p>
        </p:txBody>
      </p:sp>
      <p:sp>
        <p:nvSpPr>
          <p:cNvPr id="7" name="Slide Number Placeholder 6"/>
          <p:cNvSpPr>
            <a:spLocks noGrp="1"/>
          </p:cNvSpPr>
          <p:nvPr>
            <p:ph type="sldNum" sz="quarter" idx="12"/>
          </p:nvPr>
        </p:nvSpPr>
        <p:spPr/>
        <p:txBody>
          <a:bodyPr/>
          <a:lstStyle/>
          <a:p>
            <a:pPr rtl="0"/>
            <a:fld id="{022B156B-59AE-415F-B24B-8756D48BB977}" type="slidenum">
              <a:rPr lang="pt-BR" smtClean="0"/>
              <a:pPr rtl="0"/>
              <a:t>‹nº›</a:t>
            </a:fld>
            <a:endParaRPr lang="pt-BR"/>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921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t-BR"/>
              <a:t>Clique para editar o título mestre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pPr rtl="0"/>
            <a:r>
              <a:rPr lang="en-US"/>
              <a:t>24/08/2016</a:t>
            </a:r>
          </a:p>
        </p:txBody>
      </p:sp>
      <p:sp>
        <p:nvSpPr>
          <p:cNvPr id="6" name="Footer Placeholder 5"/>
          <p:cNvSpPr>
            <a:spLocks noGrp="1"/>
          </p:cNvSpPr>
          <p:nvPr>
            <p:ph type="ftr" sz="quarter" idx="11"/>
          </p:nvPr>
        </p:nvSpPr>
        <p:spPr/>
        <p:txBody>
          <a:bodyPr/>
          <a:lstStyle/>
          <a:p>
            <a:pPr rtl="0"/>
            <a:endParaRPr lang="pt-BR"/>
          </a:p>
        </p:txBody>
      </p:sp>
      <p:sp>
        <p:nvSpPr>
          <p:cNvPr id="7" name="Slide Number Placeholder 6"/>
          <p:cNvSpPr>
            <a:spLocks noGrp="1"/>
          </p:cNvSpPr>
          <p:nvPr>
            <p:ph type="sldNum" sz="quarter" idx="12"/>
          </p:nvPr>
        </p:nvSpPr>
        <p:spPr/>
        <p:txBody>
          <a:bodyPr/>
          <a:lstStyle/>
          <a:p>
            <a:pPr rtl="0"/>
            <a:fld id="{022B156B-59AE-415F-B24B-8756D48BB977}" type="slidenum">
              <a:rPr lang="pt-BR" smtClean="0"/>
              <a:t>‹nº›</a:t>
            </a:fld>
            <a:endParaRPr lang="pt-BR"/>
          </a:p>
        </p:txBody>
      </p:sp>
    </p:spTree>
    <p:extLst>
      <p:ext uri="{BB962C8B-B14F-4D97-AF65-F5344CB8AC3E}">
        <p14:creationId xmlns:p14="http://schemas.microsoft.com/office/powerpoint/2010/main" val="262557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r>
              <a:rPr lang="en-US"/>
              <a:t>24/08/2016</a:t>
            </a: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rtl="0"/>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022B156B-59AE-415F-B24B-8756D48BB977}" type="slidenum">
              <a:rPr lang="en-US" smtClean="0"/>
              <a:pPr rtl="0"/>
              <a:t>‹nº›</a:t>
            </a:fld>
            <a:endParaRPr lang="en-US"/>
          </a:p>
        </p:txBody>
      </p:sp>
    </p:spTree>
    <p:extLst>
      <p:ext uri="{BB962C8B-B14F-4D97-AF65-F5344CB8AC3E}">
        <p14:creationId xmlns:p14="http://schemas.microsoft.com/office/powerpoint/2010/main" val="238016820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660" r:id="rId18"/>
    <p:sldLayoutId id="2147483661" r:id="rId19"/>
    <p:sldLayoutId id="2147483662" r:id="rId20"/>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15.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hyperlink" Target="https://www.youtube.com/watch?v=rcGGEpzk55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s://www.youtube.com/watch?v=0ImYcU3M0LI" TargetMode="External"/><Relationship Id="rId3" Type="http://schemas.openxmlformats.org/officeDocument/2006/relationships/hyperlink" Target="https://www.youtube.com/watch?v=6N7PNgkOrjI" TargetMode="External"/><Relationship Id="rId7" Type="http://schemas.openxmlformats.org/officeDocument/2006/relationships/hyperlink" Target="https://www.youtube.com/watch?v=DBQbKlQP8K8" TargetMode="External"/><Relationship Id="rId2" Type="http://schemas.openxmlformats.org/officeDocument/2006/relationships/hyperlink" Target="https://www.youtube.com/watch?v=ZGWWq9mWf_E" TargetMode="External"/><Relationship Id="rId1" Type="http://schemas.openxmlformats.org/officeDocument/2006/relationships/slideLayout" Target="../slideLayouts/slideLayout7.xml"/><Relationship Id="rId6" Type="http://schemas.openxmlformats.org/officeDocument/2006/relationships/hyperlink" Target="https://www.youtube.com/watch?v=UsH_cWeEaPo" TargetMode="External"/><Relationship Id="rId5" Type="http://schemas.openxmlformats.org/officeDocument/2006/relationships/hyperlink" Target="https://www.youtube.com/watch?v=4J6nNQjK05U" TargetMode="External"/><Relationship Id="rId4" Type="http://schemas.openxmlformats.org/officeDocument/2006/relationships/hyperlink" Target="https://www.youtube.com/watch?v=aWPL__BLZew"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517883" y="1543806"/>
            <a:ext cx="7217228" cy="2000548"/>
          </a:xfrm>
          <a:prstGeom prst="rect">
            <a:avLst/>
          </a:prstGeom>
        </p:spPr>
        <p:txBody>
          <a:bodyPr wrap="square">
            <a:spAutoFit/>
          </a:bodyPr>
          <a:lstStyle/>
          <a:p>
            <a:pPr algn="ctr"/>
            <a:r>
              <a:rPr lang="pt-BR" sz="4400" b="1" dirty="0">
                <a:solidFill>
                  <a:schemeClr val="tx2"/>
                </a:solidFill>
                <a:latin typeface="Times New Roman" panose="02020603050405020304" pitchFamily="18" charset="0"/>
                <a:cs typeface="Times New Roman" panose="02020603050405020304" pitchFamily="18" charset="0"/>
              </a:rPr>
              <a:t>Ensino Fundamental I</a:t>
            </a:r>
            <a:br>
              <a:rPr lang="pt-BR" sz="4400" b="1" dirty="0">
                <a:solidFill>
                  <a:schemeClr val="tx2"/>
                </a:solidFill>
                <a:latin typeface="Times New Roman" panose="02020603050405020304" pitchFamily="18" charset="0"/>
                <a:cs typeface="Times New Roman" panose="02020603050405020304" pitchFamily="18" charset="0"/>
              </a:rPr>
            </a:br>
            <a:r>
              <a:rPr lang="pt-BR" sz="4400" b="1" dirty="0">
                <a:solidFill>
                  <a:schemeClr val="tx2"/>
                </a:solidFill>
                <a:latin typeface="Times New Roman" panose="02020603050405020304" pitchFamily="18" charset="0"/>
                <a:cs typeface="Times New Roman" panose="02020603050405020304" pitchFamily="18" charset="0"/>
              </a:rPr>
              <a:t> 3º ano</a:t>
            </a:r>
            <a:endParaRPr lang="pt-BR" sz="4400" dirty="0">
              <a:solidFill>
                <a:schemeClr val="tx2"/>
              </a:solidFill>
              <a:latin typeface="Times New Roman" panose="02020603050405020304" pitchFamily="18" charset="0"/>
              <a:cs typeface="Times New Roman" panose="02020603050405020304" pitchFamily="18" charset="0"/>
            </a:endParaRPr>
          </a:p>
          <a:p>
            <a:pPr algn="ctr"/>
            <a:r>
              <a:rPr lang="pt-BR" sz="3600" dirty="0">
                <a:solidFill>
                  <a:schemeClr val="tx2"/>
                </a:solidFill>
                <a:latin typeface="Times New Roman" panose="02020603050405020304" pitchFamily="18" charset="0"/>
                <a:cs typeface="Times New Roman" panose="02020603050405020304" pitchFamily="18" charset="0"/>
              </a:rPr>
              <a:t>Língua Portuguesa</a:t>
            </a:r>
            <a:endParaRPr lang="pt-BR" sz="3600" dirty="0"/>
          </a:p>
        </p:txBody>
      </p:sp>
      <p:pic>
        <p:nvPicPr>
          <p:cNvPr id="5" name="Imagem 4" descr="Brasã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790" y="373033"/>
            <a:ext cx="1398561" cy="1546322"/>
          </a:xfrm>
          <a:prstGeom prst="rect">
            <a:avLst/>
          </a:prstGeom>
          <a:noFill/>
          <a:ln>
            <a:noFill/>
          </a:ln>
        </p:spPr>
      </p:pic>
      <p:sp>
        <p:nvSpPr>
          <p:cNvPr id="6" name="Retângulo 5"/>
          <p:cNvSpPr/>
          <p:nvPr/>
        </p:nvSpPr>
        <p:spPr>
          <a:xfrm>
            <a:off x="2517883" y="4507498"/>
            <a:ext cx="7560128" cy="769441"/>
          </a:xfrm>
          <a:prstGeom prst="rect">
            <a:avLst/>
          </a:prstGeom>
        </p:spPr>
        <p:txBody>
          <a:bodyPr wrap="square">
            <a:spAutoFit/>
          </a:bodyPr>
          <a:lstStyle/>
          <a:p>
            <a:pPr algn="ctr"/>
            <a:r>
              <a:rPr lang="pt-BR" sz="2200" b="1" dirty="0">
                <a:solidFill>
                  <a:schemeClr val="tx2"/>
                </a:solidFill>
                <a:latin typeface="Times New Roman" panose="02020603050405020304" pitchFamily="18" charset="0"/>
                <a:cs typeface="Times New Roman" panose="02020603050405020304" pitchFamily="18" charset="0"/>
              </a:rPr>
              <a:t>    Secretaria Municipal de Educação e Cultura de Alfenas</a:t>
            </a:r>
          </a:p>
          <a:p>
            <a:pPr algn="ctr"/>
            <a:r>
              <a:rPr lang="pt-BR" sz="2200" b="1" dirty="0">
                <a:solidFill>
                  <a:schemeClr val="tx2"/>
                </a:solidFill>
                <a:latin typeface="Times New Roman" panose="02020603050405020304" pitchFamily="18" charset="0"/>
                <a:cs typeface="Times New Roman" panose="02020603050405020304" pitchFamily="18" charset="0"/>
              </a:rPr>
              <a:t>2020</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de cantos arredondados 12">
            <a:extLst>
              <a:ext uri="{FF2B5EF4-FFF2-40B4-BE49-F238E27FC236}">
                <a16:creationId xmlns:a16="http://schemas.microsoft.com/office/drawing/2014/main" xmlns="" id="{6ED66125-E16E-4070-B298-6727C452B7AB}"/>
              </a:ext>
            </a:extLst>
          </p:cNvPr>
          <p:cNvSpPr/>
          <p:nvPr/>
        </p:nvSpPr>
        <p:spPr>
          <a:xfrm>
            <a:off x="1870399" y="660516"/>
            <a:ext cx="8094827" cy="699550"/>
          </a:xfrm>
          <a:prstGeom prst="roundRect">
            <a:avLst/>
          </a:prstGeom>
          <a:solidFill>
            <a:schemeClr val="accent1">
              <a:lumMod val="40000"/>
              <a:lumOff val="60000"/>
            </a:schemeClr>
          </a:solidFill>
          <a:ln>
            <a:solidFill>
              <a:schemeClr val="accent1">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n w="0"/>
                <a:solidFill>
                  <a:schemeClr val="tx1"/>
                </a:solidFill>
                <a:latin typeface="Times New Roman" panose="02020603050405020304" pitchFamily="18" charset="0"/>
                <a:cs typeface="Times New Roman" panose="02020603050405020304" pitchFamily="18" charset="0"/>
              </a:rPr>
              <a:t>Marque a parlenda onde há três palavras que tem a sílaba final CA- LA-GA.</a:t>
            </a:r>
            <a:endParaRPr lang="pt-BR" dirty="0">
              <a:ln w="0"/>
              <a:solidFill>
                <a:schemeClr val="tx1"/>
              </a:solidFill>
              <a:latin typeface="Times New Roman" panose="02020603050405020304" pitchFamily="18" charset="0"/>
              <a:cs typeface="Times New Roman" panose="02020603050405020304" pitchFamily="18" charset="0"/>
            </a:endParaRPr>
          </a:p>
        </p:txBody>
      </p:sp>
      <p:sp>
        <p:nvSpPr>
          <p:cNvPr id="7" name="Retângulo Arredondado 2">
            <a:extLst>
              <a:ext uri="{FF2B5EF4-FFF2-40B4-BE49-F238E27FC236}">
                <a16:creationId xmlns:a16="http://schemas.microsoft.com/office/drawing/2014/main" xmlns="" id="{D7D6338E-ED05-49DD-8A21-D2978C6A345C}"/>
              </a:ext>
            </a:extLst>
          </p:cNvPr>
          <p:cNvSpPr/>
          <p:nvPr/>
        </p:nvSpPr>
        <p:spPr>
          <a:xfrm>
            <a:off x="1008289" y="677151"/>
            <a:ext cx="680636" cy="666279"/>
          </a:xfrm>
          <a:prstGeom prst="roundRect">
            <a:avLst/>
          </a:prstGeom>
          <a:solidFill>
            <a:schemeClr val="accent1">
              <a:lumMod val="40000"/>
              <a:lumOff val="60000"/>
            </a:schemeClr>
          </a:solidFill>
          <a:ln>
            <a:solidFill>
              <a:schemeClr val="accent1">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smtClean="0">
                <a:solidFill>
                  <a:schemeClr val="tx2"/>
                </a:solidFill>
              </a:rPr>
              <a:t>03</a:t>
            </a:r>
            <a:endParaRPr lang="pt-BR" b="1" dirty="0">
              <a:solidFill>
                <a:schemeClr val="tx2"/>
              </a:solidFill>
            </a:endParaRPr>
          </a:p>
        </p:txBody>
      </p:sp>
      <p:sp>
        <p:nvSpPr>
          <p:cNvPr id="9" name="Elipse 8">
            <a:extLst>
              <a:ext uri="{FF2B5EF4-FFF2-40B4-BE49-F238E27FC236}">
                <a16:creationId xmlns:a16="http://schemas.microsoft.com/office/drawing/2014/main" xmlns="" id="{00D1C8FC-F10E-4CB9-BA37-93711099434E}"/>
              </a:ext>
            </a:extLst>
          </p:cNvPr>
          <p:cNvSpPr/>
          <p:nvPr/>
        </p:nvSpPr>
        <p:spPr>
          <a:xfrm>
            <a:off x="6356845" y="1821700"/>
            <a:ext cx="609603" cy="534649"/>
          </a:xfrm>
          <a:prstGeom prst="ellipse">
            <a:avLst/>
          </a:prstGeom>
          <a:solidFill>
            <a:schemeClr val="accent1">
              <a:lumMod val="40000"/>
              <a:lumOff val="60000"/>
            </a:schemeClr>
          </a:solidFill>
          <a:ln>
            <a:solidFill>
              <a:schemeClr val="accent1">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C</a:t>
            </a:r>
          </a:p>
        </p:txBody>
      </p:sp>
      <p:sp>
        <p:nvSpPr>
          <p:cNvPr id="11" name="Elipse 10">
            <a:extLst>
              <a:ext uri="{FF2B5EF4-FFF2-40B4-BE49-F238E27FC236}">
                <a16:creationId xmlns:a16="http://schemas.microsoft.com/office/drawing/2014/main" xmlns="" id="{362D5B90-CA47-4E91-82D2-462536C5468B}"/>
              </a:ext>
            </a:extLst>
          </p:cNvPr>
          <p:cNvSpPr/>
          <p:nvPr/>
        </p:nvSpPr>
        <p:spPr>
          <a:xfrm>
            <a:off x="8702321" y="1836503"/>
            <a:ext cx="609603" cy="534649"/>
          </a:xfrm>
          <a:prstGeom prst="ellipse">
            <a:avLst/>
          </a:prstGeom>
          <a:solidFill>
            <a:schemeClr val="accent1">
              <a:lumMod val="40000"/>
              <a:lumOff val="60000"/>
            </a:schemeClr>
          </a:solidFill>
          <a:ln>
            <a:solidFill>
              <a:schemeClr val="accent1">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smtClean="0">
                <a:ln w="0"/>
                <a:solidFill>
                  <a:schemeClr val="tx2"/>
                </a:solidFill>
                <a:effectLst>
                  <a:outerShdw blurRad="38100" dist="19050" dir="2700000" algn="tl" rotWithShape="0">
                    <a:schemeClr val="dk1">
                      <a:alpha val="40000"/>
                    </a:schemeClr>
                  </a:outerShdw>
                </a:effectLst>
              </a:rPr>
              <a:t>D</a:t>
            </a:r>
            <a:endParaRPr lang="pt-BR" dirty="0">
              <a:ln w="0"/>
              <a:solidFill>
                <a:schemeClr val="tx2"/>
              </a:solidFill>
              <a:effectLst>
                <a:outerShdw blurRad="38100" dist="19050" dir="2700000" algn="tl" rotWithShape="0">
                  <a:schemeClr val="dk1">
                    <a:alpha val="40000"/>
                  </a:schemeClr>
                </a:outerShdw>
              </a:effectLst>
            </a:endParaRPr>
          </a:p>
        </p:txBody>
      </p:sp>
      <p:sp>
        <p:nvSpPr>
          <p:cNvPr id="12" name="Retângulo de cantos arredondados 8">
            <a:extLst>
              <a:ext uri="{FF2B5EF4-FFF2-40B4-BE49-F238E27FC236}">
                <a16:creationId xmlns:a16="http://schemas.microsoft.com/office/drawing/2014/main" xmlns="" id="{A3E093DD-33E8-4124-8E78-8A2B05500AB4}"/>
              </a:ext>
            </a:extLst>
          </p:cNvPr>
          <p:cNvSpPr/>
          <p:nvPr/>
        </p:nvSpPr>
        <p:spPr>
          <a:xfrm>
            <a:off x="238001" y="7834783"/>
            <a:ext cx="509585" cy="899819"/>
          </a:xfrm>
          <a:prstGeom prst="roundRect">
            <a:avLst/>
          </a:prstGeom>
          <a:solidFill>
            <a:schemeClr val="accent1">
              <a:lumMod val="40000"/>
              <a:lumOff val="60000"/>
            </a:schemeClr>
          </a:solidFill>
          <a:ln>
            <a:solidFill>
              <a:schemeClr val="accent1">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3" name="Elipse 12">
            <a:extLst>
              <a:ext uri="{FF2B5EF4-FFF2-40B4-BE49-F238E27FC236}">
                <a16:creationId xmlns:a16="http://schemas.microsoft.com/office/drawing/2014/main" xmlns="" id="{4B575542-2CBC-4DED-A98F-4339A6871F1E}"/>
              </a:ext>
            </a:extLst>
          </p:cNvPr>
          <p:cNvSpPr/>
          <p:nvPr/>
        </p:nvSpPr>
        <p:spPr>
          <a:xfrm>
            <a:off x="1560347" y="1803596"/>
            <a:ext cx="620104" cy="534649"/>
          </a:xfrm>
          <a:prstGeom prst="ellipse">
            <a:avLst/>
          </a:prstGeom>
          <a:solidFill>
            <a:schemeClr val="accent1">
              <a:lumMod val="40000"/>
              <a:lumOff val="60000"/>
            </a:schemeClr>
          </a:solidFill>
          <a:ln>
            <a:solidFill>
              <a:schemeClr val="accent1">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A</a:t>
            </a:r>
          </a:p>
        </p:txBody>
      </p:sp>
      <p:sp>
        <p:nvSpPr>
          <p:cNvPr id="15" name="Elipse 14">
            <a:extLst>
              <a:ext uri="{FF2B5EF4-FFF2-40B4-BE49-F238E27FC236}">
                <a16:creationId xmlns:a16="http://schemas.microsoft.com/office/drawing/2014/main" xmlns="" id="{2CB88564-1C2D-4022-8228-070E36B2CB06}"/>
              </a:ext>
            </a:extLst>
          </p:cNvPr>
          <p:cNvSpPr/>
          <p:nvPr/>
        </p:nvSpPr>
        <p:spPr>
          <a:xfrm>
            <a:off x="4113014" y="1811986"/>
            <a:ext cx="609603" cy="534649"/>
          </a:xfrm>
          <a:prstGeom prst="ellipse">
            <a:avLst/>
          </a:prstGeom>
          <a:solidFill>
            <a:schemeClr val="accent1">
              <a:lumMod val="40000"/>
              <a:lumOff val="60000"/>
            </a:schemeClr>
          </a:solidFill>
          <a:ln>
            <a:solidFill>
              <a:schemeClr val="accent1">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B</a:t>
            </a:r>
          </a:p>
        </p:txBody>
      </p:sp>
      <p:sp>
        <p:nvSpPr>
          <p:cNvPr id="2" name="Retângulo 1"/>
          <p:cNvSpPr/>
          <p:nvPr/>
        </p:nvSpPr>
        <p:spPr>
          <a:xfrm>
            <a:off x="925034" y="2765140"/>
            <a:ext cx="2069127" cy="154134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solidFill>
                  <a:schemeClr val="tx1"/>
                </a:solidFill>
              </a:rPr>
              <a:t>João corta o pão,</a:t>
            </a:r>
            <a:br>
              <a:rPr lang="pt-BR" dirty="0">
                <a:solidFill>
                  <a:schemeClr val="tx1"/>
                </a:solidFill>
              </a:rPr>
            </a:br>
            <a:r>
              <a:rPr lang="pt-BR" dirty="0">
                <a:solidFill>
                  <a:schemeClr val="tx1"/>
                </a:solidFill>
              </a:rPr>
              <a:t>Maria mexe o angu,</a:t>
            </a:r>
            <a:br>
              <a:rPr lang="pt-BR" dirty="0">
                <a:solidFill>
                  <a:schemeClr val="tx1"/>
                </a:solidFill>
              </a:rPr>
            </a:br>
            <a:r>
              <a:rPr lang="pt-BR" dirty="0">
                <a:solidFill>
                  <a:schemeClr val="tx1"/>
                </a:solidFill>
              </a:rPr>
              <a:t>Teresa põe a mesa,</a:t>
            </a:r>
            <a:br>
              <a:rPr lang="pt-BR" dirty="0">
                <a:solidFill>
                  <a:schemeClr val="tx1"/>
                </a:solidFill>
              </a:rPr>
            </a:br>
            <a:r>
              <a:rPr lang="pt-BR" dirty="0">
                <a:solidFill>
                  <a:schemeClr val="tx1"/>
                </a:solidFill>
              </a:rPr>
              <a:t>para a festa do Tatu.</a:t>
            </a:r>
          </a:p>
        </p:txBody>
      </p:sp>
      <p:sp>
        <p:nvSpPr>
          <p:cNvPr id="19" name="Retângulo 18"/>
          <p:cNvSpPr/>
          <p:nvPr/>
        </p:nvSpPr>
        <p:spPr>
          <a:xfrm>
            <a:off x="8053350" y="2804399"/>
            <a:ext cx="1911876" cy="1645830"/>
          </a:xfrm>
          <a:prstGeom prst="rect">
            <a:avLst/>
          </a:prstGeom>
          <a:solidFill>
            <a:srgbClr val="FA88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solidFill>
                  <a:schemeClr val="tx1"/>
                </a:solidFill>
              </a:rPr>
              <a:t>Meio-dia</a:t>
            </a:r>
            <a:br>
              <a:rPr lang="pt-BR" dirty="0">
                <a:solidFill>
                  <a:schemeClr val="tx1"/>
                </a:solidFill>
              </a:rPr>
            </a:br>
            <a:r>
              <a:rPr lang="pt-BR" dirty="0">
                <a:solidFill>
                  <a:schemeClr val="tx1"/>
                </a:solidFill>
              </a:rPr>
              <a:t>Macaca Sofia</a:t>
            </a:r>
            <a:br>
              <a:rPr lang="pt-BR" dirty="0">
                <a:solidFill>
                  <a:schemeClr val="tx1"/>
                </a:solidFill>
              </a:rPr>
            </a:br>
            <a:r>
              <a:rPr lang="pt-BR" dirty="0">
                <a:solidFill>
                  <a:schemeClr val="tx1"/>
                </a:solidFill>
              </a:rPr>
              <a:t>Panela no fogo</a:t>
            </a:r>
            <a:br>
              <a:rPr lang="pt-BR" dirty="0">
                <a:solidFill>
                  <a:schemeClr val="tx1"/>
                </a:solidFill>
              </a:rPr>
            </a:br>
            <a:r>
              <a:rPr lang="pt-BR" dirty="0">
                <a:solidFill>
                  <a:schemeClr val="tx1"/>
                </a:solidFill>
              </a:rPr>
              <a:t>Barriga vazia</a:t>
            </a:r>
          </a:p>
        </p:txBody>
      </p:sp>
      <p:sp>
        <p:nvSpPr>
          <p:cNvPr id="18" name="Retângulo 17"/>
          <p:cNvSpPr/>
          <p:nvPr/>
        </p:nvSpPr>
        <p:spPr>
          <a:xfrm>
            <a:off x="3455673" y="3352634"/>
            <a:ext cx="1939287" cy="134589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solidFill>
                  <a:schemeClr val="tx1"/>
                </a:solidFill>
              </a:rPr>
              <a:t>Santa </a:t>
            </a:r>
            <a:r>
              <a:rPr lang="pt-BR" dirty="0">
                <a:solidFill>
                  <a:schemeClr val="tx1"/>
                </a:solidFill>
              </a:rPr>
              <a:t>Luzia</a:t>
            </a:r>
            <a:br>
              <a:rPr lang="pt-BR" dirty="0">
                <a:solidFill>
                  <a:schemeClr val="tx1"/>
                </a:solidFill>
              </a:rPr>
            </a:br>
            <a:r>
              <a:rPr lang="pt-BR" dirty="0">
                <a:solidFill>
                  <a:schemeClr val="tx1"/>
                </a:solidFill>
              </a:rPr>
              <a:t>Passou por aqui</a:t>
            </a:r>
            <a:br>
              <a:rPr lang="pt-BR" dirty="0">
                <a:solidFill>
                  <a:schemeClr val="tx1"/>
                </a:solidFill>
              </a:rPr>
            </a:br>
            <a:r>
              <a:rPr lang="pt-BR" dirty="0">
                <a:solidFill>
                  <a:schemeClr val="tx1"/>
                </a:solidFill>
              </a:rPr>
              <a:t>Com seu cavalinho</a:t>
            </a:r>
            <a:br>
              <a:rPr lang="pt-BR" dirty="0">
                <a:solidFill>
                  <a:schemeClr val="tx1"/>
                </a:solidFill>
              </a:rPr>
            </a:br>
            <a:r>
              <a:rPr lang="pt-BR" dirty="0">
                <a:solidFill>
                  <a:schemeClr val="tx1"/>
                </a:solidFill>
              </a:rPr>
              <a:t>Comendo capim.</a:t>
            </a:r>
            <a:br>
              <a:rPr lang="pt-BR" dirty="0">
                <a:solidFill>
                  <a:schemeClr val="tx1"/>
                </a:solidFill>
              </a:rPr>
            </a:br>
            <a:endParaRPr lang="pt-BR" dirty="0">
              <a:solidFill>
                <a:schemeClr val="tx1"/>
              </a:solidFill>
            </a:endParaRPr>
          </a:p>
        </p:txBody>
      </p:sp>
      <p:sp>
        <p:nvSpPr>
          <p:cNvPr id="17" name="Retângulo 16"/>
          <p:cNvSpPr/>
          <p:nvPr/>
        </p:nvSpPr>
        <p:spPr>
          <a:xfrm>
            <a:off x="5658225" y="3352634"/>
            <a:ext cx="1905169" cy="1345895"/>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solidFill>
                  <a:schemeClr val="tx1"/>
                </a:solidFill>
              </a:rPr>
              <a:t>Eu sou pequena</a:t>
            </a:r>
            <a:br>
              <a:rPr lang="pt-BR" dirty="0">
                <a:solidFill>
                  <a:schemeClr val="tx1"/>
                </a:solidFill>
              </a:rPr>
            </a:br>
            <a:r>
              <a:rPr lang="pt-BR" dirty="0">
                <a:solidFill>
                  <a:schemeClr val="tx1"/>
                </a:solidFill>
              </a:rPr>
              <a:t>Da perna grossa.</a:t>
            </a:r>
            <a:br>
              <a:rPr lang="pt-BR" dirty="0">
                <a:solidFill>
                  <a:schemeClr val="tx1"/>
                </a:solidFill>
              </a:rPr>
            </a:br>
            <a:r>
              <a:rPr lang="pt-BR" dirty="0">
                <a:solidFill>
                  <a:schemeClr val="tx1"/>
                </a:solidFill>
              </a:rPr>
              <a:t>Vestido curto,</a:t>
            </a:r>
            <a:br>
              <a:rPr lang="pt-BR" dirty="0">
                <a:solidFill>
                  <a:schemeClr val="tx1"/>
                </a:solidFill>
              </a:rPr>
            </a:br>
            <a:r>
              <a:rPr lang="pt-BR" dirty="0">
                <a:solidFill>
                  <a:schemeClr val="tx1"/>
                </a:solidFill>
              </a:rPr>
              <a:t>Papai não gosta</a:t>
            </a:r>
          </a:p>
        </p:txBody>
      </p:sp>
      <p:cxnSp>
        <p:nvCxnSpPr>
          <p:cNvPr id="42" name="Conector reto 41"/>
          <p:cNvCxnSpPr/>
          <p:nvPr/>
        </p:nvCxnSpPr>
        <p:spPr>
          <a:xfrm flipH="1">
            <a:off x="1870399" y="2437345"/>
            <a:ext cx="1938" cy="292792"/>
          </a:xfrm>
          <a:prstGeom prst="line">
            <a:avLst/>
          </a:prstGeom>
        </p:spPr>
        <p:style>
          <a:lnRef idx="3">
            <a:schemeClr val="dk1"/>
          </a:lnRef>
          <a:fillRef idx="0">
            <a:schemeClr val="dk1"/>
          </a:fillRef>
          <a:effectRef idx="2">
            <a:schemeClr val="dk1"/>
          </a:effectRef>
          <a:fontRef idx="minor">
            <a:schemeClr val="tx1"/>
          </a:fontRef>
        </p:style>
      </p:cxnSp>
      <p:cxnSp>
        <p:nvCxnSpPr>
          <p:cNvPr id="45" name="Conector reto 44"/>
          <p:cNvCxnSpPr/>
          <p:nvPr/>
        </p:nvCxnSpPr>
        <p:spPr>
          <a:xfrm flipH="1">
            <a:off x="4388697" y="2456613"/>
            <a:ext cx="10820" cy="880275"/>
          </a:xfrm>
          <a:prstGeom prst="line">
            <a:avLst/>
          </a:prstGeom>
        </p:spPr>
        <p:style>
          <a:lnRef idx="3">
            <a:schemeClr val="dk1"/>
          </a:lnRef>
          <a:fillRef idx="0">
            <a:schemeClr val="dk1"/>
          </a:fillRef>
          <a:effectRef idx="2">
            <a:schemeClr val="dk1"/>
          </a:effectRef>
          <a:fontRef idx="minor">
            <a:schemeClr val="tx1"/>
          </a:fontRef>
        </p:style>
      </p:cxnSp>
      <p:cxnSp>
        <p:nvCxnSpPr>
          <p:cNvPr id="46" name="Conector reto 45"/>
          <p:cNvCxnSpPr/>
          <p:nvPr/>
        </p:nvCxnSpPr>
        <p:spPr>
          <a:xfrm flipH="1">
            <a:off x="6662614" y="2437345"/>
            <a:ext cx="3937" cy="875640"/>
          </a:xfrm>
          <a:prstGeom prst="line">
            <a:avLst/>
          </a:prstGeom>
          <a:ln/>
        </p:spPr>
        <p:style>
          <a:lnRef idx="3">
            <a:schemeClr val="dk1"/>
          </a:lnRef>
          <a:fillRef idx="0">
            <a:schemeClr val="dk1"/>
          </a:fillRef>
          <a:effectRef idx="2">
            <a:schemeClr val="dk1"/>
          </a:effectRef>
          <a:fontRef idx="minor">
            <a:schemeClr val="tx1"/>
          </a:fontRef>
        </p:style>
      </p:cxnSp>
      <p:cxnSp>
        <p:nvCxnSpPr>
          <p:cNvPr id="47" name="Conector reto 46"/>
          <p:cNvCxnSpPr>
            <a:endCxn id="19" idx="0"/>
          </p:cNvCxnSpPr>
          <p:nvPr/>
        </p:nvCxnSpPr>
        <p:spPr>
          <a:xfrm>
            <a:off x="9007123" y="2456613"/>
            <a:ext cx="2165" cy="347786"/>
          </a:xfrm>
          <a:prstGeom prst="line">
            <a:avLst/>
          </a:prstGeom>
        </p:spPr>
        <p:style>
          <a:lnRef idx="3">
            <a:schemeClr val="dk1"/>
          </a:lnRef>
          <a:fillRef idx="0">
            <a:schemeClr val="dk1"/>
          </a:fillRef>
          <a:effectRef idx="2">
            <a:schemeClr val="dk1"/>
          </a:effectRef>
          <a:fontRef idx="minor">
            <a:schemeClr val="tx1"/>
          </a:fontRef>
        </p:style>
      </p:cxnSp>
      <p:pic>
        <p:nvPicPr>
          <p:cNvPr id="21" name="Imagem 20"/>
          <p:cNvPicPr>
            <a:picLocks noChangeAspect="1"/>
          </p:cNvPicPr>
          <p:nvPr/>
        </p:nvPicPr>
        <p:blipFill>
          <a:blip r:embed="rId3"/>
          <a:stretch>
            <a:fillRect/>
          </a:stretch>
        </p:blipFill>
        <p:spPr>
          <a:xfrm>
            <a:off x="9692029" y="5135166"/>
            <a:ext cx="1265384" cy="1187546"/>
          </a:xfrm>
          <a:prstGeom prst="rect">
            <a:avLst/>
          </a:prstGeom>
        </p:spPr>
      </p:pic>
      <p:sp>
        <p:nvSpPr>
          <p:cNvPr id="57" name="Texto Explicativo em Elipse 56"/>
          <p:cNvSpPr/>
          <p:nvPr/>
        </p:nvSpPr>
        <p:spPr>
          <a:xfrm>
            <a:off x="9835720" y="4318178"/>
            <a:ext cx="1726031" cy="828680"/>
          </a:xfrm>
          <a:prstGeom prst="wedgeEllipse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solidFill>
                  <a:schemeClr val="tx1"/>
                </a:solidFill>
              </a:rPr>
              <a:t>Realize atividade em seu caderno</a:t>
            </a:r>
            <a:endParaRPr lang="pt-BR" sz="1600" dirty="0">
              <a:solidFill>
                <a:schemeClr val="tx1"/>
              </a:solidFill>
            </a:endParaRPr>
          </a:p>
        </p:txBody>
      </p:sp>
    </p:spTree>
    <p:extLst>
      <p:ext uri="{BB962C8B-B14F-4D97-AF65-F5344CB8AC3E}">
        <p14:creationId xmlns:p14="http://schemas.microsoft.com/office/powerpoint/2010/main" val="27127524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12"/>
                                        </p:tgtEl>
                                        <p:attrNameLst>
                                          <p:attrName>fillcolor</p:attrName>
                                        </p:attrNameLst>
                                      </p:cBhvr>
                                      <p:to>
                                        <a:srgbClr val="FF0000"/>
                                      </p:to>
                                    </p:animClr>
                                    <p:set>
                                      <p:cBhvr>
                                        <p:cTn id="11" dur="2000" fill="hold"/>
                                        <p:tgtEl>
                                          <p:spTgt spid="12"/>
                                        </p:tgtEl>
                                        <p:attrNameLst>
                                          <p:attrName>fill.type</p:attrName>
                                        </p:attrNameLst>
                                      </p:cBhvr>
                                      <p:to>
                                        <p:strVal val="solid"/>
                                      </p:to>
                                    </p:set>
                                    <p:set>
                                      <p:cBhvr>
                                        <p:cTn id="12" dur="2000" fill="hold"/>
                                        <p:tgtEl>
                                          <p:spTgt spid="12"/>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00B05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5"/>
                                        </p:tgtEl>
                                        <p:attrNameLst>
                                          <p:attrName>fillcolor</p:attrName>
                                        </p:attrNameLst>
                                      </p:cBhvr>
                                      <p:to>
                                        <a:srgbClr val="FF0000"/>
                                      </p:to>
                                    </p:animClr>
                                    <p:set>
                                      <p:cBhvr>
                                        <p:cTn id="25" dur="2000" fill="hold"/>
                                        <p:tgtEl>
                                          <p:spTgt spid="15"/>
                                        </p:tgtEl>
                                        <p:attrNameLst>
                                          <p:attrName>fill.type</p:attrName>
                                        </p:attrNameLst>
                                      </p:cBhvr>
                                      <p:to>
                                        <p:strVal val="solid"/>
                                      </p:to>
                                    </p:set>
                                    <p:set>
                                      <p:cBhvr>
                                        <p:cTn id="26"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9"/>
                                        </p:tgtEl>
                                        <p:attrNameLst>
                                          <p:attrName>fillcolor</p:attrName>
                                        </p:attrNameLst>
                                      </p:cBhvr>
                                      <p:to>
                                        <a:srgbClr val="FF0000"/>
                                      </p:to>
                                    </p:animClr>
                                    <p:set>
                                      <p:cBhvr>
                                        <p:cTn id="32" dur="2000" fill="hold"/>
                                        <p:tgtEl>
                                          <p:spTgt spid="9"/>
                                        </p:tgtEl>
                                        <p:attrNameLst>
                                          <p:attrName>fill.type</p:attrName>
                                        </p:attrNameLst>
                                      </p:cBhvr>
                                      <p:to>
                                        <p:strVal val="solid"/>
                                      </p:to>
                                    </p:set>
                                    <p:set>
                                      <p:cBhvr>
                                        <p:cTn id="33"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Arredondado 1"/>
          <p:cNvSpPr/>
          <p:nvPr/>
        </p:nvSpPr>
        <p:spPr>
          <a:xfrm>
            <a:off x="666825" y="2567550"/>
            <a:ext cx="2821577" cy="362424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de cantos arredondados 12">
            <a:extLst>
              <a:ext uri="{FF2B5EF4-FFF2-40B4-BE49-F238E27FC236}">
                <a16:creationId xmlns:a16="http://schemas.microsoft.com/office/drawing/2014/main" xmlns="" id="{6ED66125-E16E-4070-B298-6727C452B7AB}"/>
              </a:ext>
            </a:extLst>
          </p:cNvPr>
          <p:cNvSpPr/>
          <p:nvPr/>
        </p:nvSpPr>
        <p:spPr>
          <a:xfrm>
            <a:off x="1927433" y="643014"/>
            <a:ext cx="8026464" cy="648072"/>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n w="0"/>
                <a:solidFill>
                  <a:schemeClr val="tx2"/>
                </a:solidFill>
                <a:latin typeface="Times New Roman" panose="02020603050405020304" pitchFamily="18" charset="0"/>
                <a:cs typeface="Times New Roman" panose="02020603050405020304" pitchFamily="18" charset="0"/>
              </a:rPr>
              <a:t>Forme três frases a partir das figuras, usando os sinais de pontuação: </a:t>
            </a:r>
            <a:endParaRPr lang="pt-BR" dirty="0">
              <a:ln w="0"/>
              <a:solidFill>
                <a:schemeClr val="tx2"/>
              </a:solidFill>
              <a:latin typeface="Times New Roman" panose="02020603050405020304" pitchFamily="18" charset="0"/>
              <a:cs typeface="Times New Roman" panose="02020603050405020304" pitchFamily="18" charset="0"/>
            </a:endParaRPr>
          </a:p>
        </p:txBody>
      </p:sp>
      <p:sp>
        <p:nvSpPr>
          <p:cNvPr id="13" name="Retângulo Arredondado 2">
            <a:extLst>
              <a:ext uri="{FF2B5EF4-FFF2-40B4-BE49-F238E27FC236}">
                <a16:creationId xmlns:a16="http://schemas.microsoft.com/office/drawing/2014/main" xmlns="" id="{D7D6338E-ED05-49DD-8A21-D2978C6A345C}"/>
              </a:ext>
            </a:extLst>
          </p:cNvPr>
          <p:cNvSpPr/>
          <p:nvPr/>
        </p:nvSpPr>
        <p:spPr>
          <a:xfrm>
            <a:off x="1080561" y="624807"/>
            <a:ext cx="680636" cy="666279"/>
          </a:xfrm>
          <a:prstGeom prst="roundRect">
            <a:avLst/>
          </a:prstGeom>
          <a:solidFill>
            <a:schemeClr val="accent1">
              <a:lumMod val="40000"/>
              <a:lumOff val="60000"/>
            </a:schemeClr>
          </a:solidFill>
          <a:ln>
            <a:solidFill>
              <a:schemeClr val="accent1">
                <a:lumMod val="20000"/>
                <a:lumOff val="8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pt-BR" dirty="0" smtClean="0">
                <a:solidFill>
                  <a:schemeClr val="tx2"/>
                </a:solidFill>
              </a:rPr>
              <a:t>04</a:t>
            </a:r>
            <a:endParaRPr lang="pt-BR" dirty="0">
              <a:solidFill>
                <a:schemeClr val="tx2"/>
              </a:solidFill>
            </a:endParaRPr>
          </a:p>
        </p:txBody>
      </p:sp>
      <p:sp>
        <p:nvSpPr>
          <p:cNvPr id="2051" name="Retângulo Arredondado 2050"/>
          <p:cNvSpPr/>
          <p:nvPr/>
        </p:nvSpPr>
        <p:spPr>
          <a:xfrm>
            <a:off x="3814353" y="1544293"/>
            <a:ext cx="2787285" cy="811334"/>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 ! </a:t>
            </a:r>
            <a:r>
              <a:rPr lang="pt-BR" sz="1600" dirty="0" smtClean="0">
                <a:solidFill>
                  <a:schemeClr val="tx1"/>
                </a:solidFill>
                <a:latin typeface="Times New Roman" panose="02020603050405020304" pitchFamily="18" charset="0"/>
                <a:cs typeface="Times New Roman" panose="02020603050405020304" pitchFamily="18" charset="0"/>
              </a:rPr>
              <a:t>Ponte </a:t>
            </a:r>
            <a:r>
              <a:rPr lang="pt-BR" sz="1600" dirty="0">
                <a:solidFill>
                  <a:schemeClr val="tx1"/>
                </a:solidFill>
                <a:latin typeface="Times New Roman" panose="02020603050405020304" pitchFamily="18" charset="0"/>
                <a:cs typeface="Times New Roman" panose="02020603050405020304" pitchFamily="18" charset="0"/>
              </a:rPr>
              <a:t>de exclamação-</a:t>
            </a:r>
          </a:p>
          <a:p>
            <a:pPr algn="ctr"/>
            <a:r>
              <a:rPr lang="pt-BR" sz="1600" dirty="0">
                <a:solidFill>
                  <a:schemeClr val="tx1"/>
                </a:solidFill>
                <a:latin typeface="Times New Roman" panose="02020603050405020304" pitchFamily="18" charset="0"/>
                <a:cs typeface="Times New Roman" panose="02020603050405020304" pitchFamily="18" charset="0"/>
              </a:rPr>
              <a:t>Indica admiração</a:t>
            </a:r>
            <a:r>
              <a:rPr lang="pt-BR" sz="1600" dirty="0" smtClean="0">
                <a:solidFill>
                  <a:schemeClr val="tx1"/>
                </a:solidFill>
                <a:latin typeface="Times New Roman" panose="02020603050405020304" pitchFamily="18" charset="0"/>
                <a:cs typeface="Times New Roman" panose="02020603050405020304" pitchFamily="18" charset="0"/>
              </a:rPr>
              <a:t>, alegria, surpresa.</a:t>
            </a:r>
            <a:endParaRPr lang="pt-BR" sz="1600" dirty="0"/>
          </a:p>
        </p:txBody>
      </p:sp>
      <p:sp>
        <p:nvSpPr>
          <p:cNvPr id="2052" name="Retângulo Arredondado 2051"/>
          <p:cNvSpPr/>
          <p:nvPr/>
        </p:nvSpPr>
        <p:spPr>
          <a:xfrm>
            <a:off x="6776357" y="1523651"/>
            <a:ext cx="2711489" cy="831976"/>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 </a:t>
            </a:r>
            <a:r>
              <a:rPr lang="pt-BR" sz="1400" dirty="0">
                <a:solidFill>
                  <a:schemeClr val="tx1"/>
                </a:solidFill>
                <a:latin typeface="Times New Roman" panose="02020603050405020304" pitchFamily="18" charset="0"/>
                <a:cs typeface="Times New Roman" panose="02020603050405020304" pitchFamily="18" charset="0"/>
              </a:rPr>
              <a:t>Ponte de interrogação-</a:t>
            </a:r>
          </a:p>
          <a:p>
            <a:pPr algn="ctr"/>
            <a:r>
              <a:rPr lang="pt-BR" sz="1400" dirty="0">
                <a:solidFill>
                  <a:schemeClr val="tx1"/>
                </a:solidFill>
                <a:latin typeface="Times New Roman" panose="02020603050405020304" pitchFamily="18" charset="0"/>
                <a:cs typeface="Times New Roman" panose="02020603050405020304" pitchFamily="18" charset="0"/>
              </a:rPr>
              <a:t>Indica que está fazendo uma </a:t>
            </a:r>
            <a:r>
              <a:rPr lang="pt-BR" sz="1400" dirty="0" smtClean="0">
                <a:solidFill>
                  <a:schemeClr val="tx1"/>
                </a:solidFill>
                <a:latin typeface="Times New Roman" panose="02020603050405020304" pitchFamily="18" charset="0"/>
                <a:cs typeface="Times New Roman" panose="02020603050405020304" pitchFamily="18" charset="0"/>
              </a:rPr>
              <a:t>pergunta.</a:t>
            </a:r>
            <a:endParaRPr lang="pt-BR" sz="1400" dirty="0">
              <a:solidFill>
                <a:schemeClr val="tx1"/>
              </a:solidFill>
            </a:endParaRPr>
          </a:p>
        </p:txBody>
      </p:sp>
      <p:pic>
        <p:nvPicPr>
          <p:cNvPr id="43" name="object 2"/>
          <p:cNvPicPr/>
          <p:nvPr/>
        </p:nvPicPr>
        <p:blipFill rotWithShape="1">
          <a:blip r:embed="rId2" cstate="print"/>
          <a:srcRect t="35714"/>
          <a:stretch/>
        </p:blipFill>
        <p:spPr>
          <a:xfrm>
            <a:off x="892785" y="2913016"/>
            <a:ext cx="2150862" cy="1376105"/>
          </a:xfrm>
          <a:prstGeom prst="rect">
            <a:avLst/>
          </a:prstGeom>
          <a:ln>
            <a:solidFill>
              <a:schemeClr val="tx1"/>
            </a:solidFill>
          </a:ln>
        </p:spPr>
      </p:pic>
      <p:pic>
        <p:nvPicPr>
          <p:cNvPr id="44" name="object 2"/>
          <p:cNvPicPr/>
          <p:nvPr/>
        </p:nvPicPr>
        <p:blipFill>
          <a:blip r:embed="rId3" cstate="print"/>
          <a:stretch>
            <a:fillRect/>
          </a:stretch>
        </p:blipFill>
        <p:spPr>
          <a:xfrm>
            <a:off x="859506" y="4506686"/>
            <a:ext cx="2184141" cy="1457932"/>
          </a:xfrm>
          <a:prstGeom prst="rect">
            <a:avLst/>
          </a:prstGeom>
          <a:ln>
            <a:solidFill>
              <a:schemeClr val="tx1"/>
            </a:solidFill>
          </a:ln>
        </p:spPr>
      </p:pic>
      <p:graphicFrame>
        <p:nvGraphicFramePr>
          <p:cNvPr id="46" name="Tabela 45"/>
          <p:cNvGraphicFramePr>
            <a:graphicFrameLocks noGrp="1"/>
          </p:cNvGraphicFramePr>
          <p:nvPr>
            <p:extLst>
              <p:ext uri="{D42A27DB-BD31-4B8C-83A1-F6EECF244321}">
                <p14:modId xmlns:p14="http://schemas.microsoft.com/office/powerpoint/2010/main" val="654431738"/>
              </p:ext>
            </p:extLst>
          </p:nvPr>
        </p:nvGraphicFramePr>
        <p:xfrm>
          <a:off x="3598816" y="2811958"/>
          <a:ext cx="6355082" cy="3379836"/>
        </p:xfrm>
        <a:graphic>
          <a:graphicData uri="http://schemas.openxmlformats.org/drawingml/2006/table">
            <a:tbl>
              <a:tblPr firstRow="1" bandRow="1">
                <a:tableStyleId>{F5AB1C69-6EDB-4FF4-983F-18BD219EF322}</a:tableStyleId>
              </a:tblPr>
              <a:tblGrid>
                <a:gridCol w="6355082">
                  <a:extLst>
                    <a:ext uri="{9D8B030D-6E8A-4147-A177-3AD203B41FA5}">
                      <a16:colId xmlns:a16="http://schemas.microsoft.com/office/drawing/2014/main" xmlns="" val="542635699"/>
                    </a:ext>
                  </a:extLst>
                </a:gridCol>
              </a:tblGrid>
              <a:tr h="560555">
                <a:tc>
                  <a:txBody>
                    <a:bodyPr/>
                    <a:lstStyle/>
                    <a:p>
                      <a:endParaRPr lang="pt-BR" dirty="0"/>
                    </a:p>
                  </a:txBody>
                  <a:tcPr>
                    <a:solidFill>
                      <a:srgbClr val="FAF180"/>
                    </a:solidFill>
                  </a:tcPr>
                </a:tc>
                <a:extLst>
                  <a:ext uri="{0D108BD9-81ED-4DB2-BD59-A6C34878D82A}">
                    <a16:rowId xmlns:a16="http://schemas.microsoft.com/office/drawing/2014/main" xmlns="" val="3586557138"/>
                  </a:ext>
                </a:extLst>
              </a:tr>
              <a:tr h="560555">
                <a:tc>
                  <a:txBody>
                    <a:bodyPr/>
                    <a:lstStyle/>
                    <a:p>
                      <a:endParaRPr lang="pt-BR" dirty="0"/>
                    </a:p>
                  </a:txBody>
                  <a:tcPr>
                    <a:solidFill>
                      <a:srgbClr val="FAF180"/>
                    </a:solidFill>
                  </a:tcPr>
                </a:tc>
                <a:extLst>
                  <a:ext uri="{0D108BD9-81ED-4DB2-BD59-A6C34878D82A}">
                    <a16:rowId xmlns:a16="http://schemas.microsoft.com/office/drawing/2014/main" xmlns="" val="1796076301"/>
                  </a:ext>
                </a:extLst>
              </a:tr>
              <a:tr h="577061">
                <a:tc>
                  <a:txBody>
                    <a:bodyPr/>
                    <a:lstStyle/>
                    <a:p>
                      <a:endParaRPr lang="pt-BR" dirty="0"/>
                    </a:p>
                  </a:txBody>
                  <a:tcPr>
                    <a:solidFill>
                      <a:srgbClr val="FAF180"/>
                    </a:solidFill>
                  </a:tcPr>
                </a:tc>
                <a:extLst>
                  <a:ext uri="{0D108BD9-81ED-4DB2-BD59-A6C34878D82A}">
                    <a16:rowId xmlns:a16="http://schemas.microsoft.com/office/drawing/2014/main" xmlns="" val="1414834997"/>
                  </a:ext>
                </a:extLst>
              </a:tr>
              <a:tr h="560555">
                <a:tc>
                  <a:txBody>
                    <a:bodyPr/>
                    <a:lstStyle/>
                    <a:p>
                      <a:endParaRPr lang="pt-BR" dirty="0"/>
                    </a:p>
                  </a:txBody>
                  <a:tcPr>
                    <a:solidFill>
                      <a:srgbClr val="FAF180"/>
                    </a:solidFill>
                  </a:tcPr>
                </a:tc>
                <a:extLst>
                  <a:ext uri="{0D108BD9-81ED-4DB2-BD59-A6C34878D82A}">
                    <a16:rowId xmlns:a16="http://schemas.microsoft.com/office/drawing/2014/main" xmlns="" val="771763039"/>
                  </a:ext>
                </a:extLst>
              </a:tr>
              <a:tr h="560555">
                <a:tc>
                  <a:txBody>
                    <a:bodyPr/>
                    <a:lstStyle/>
                    <a:p>
                      <a:endParaRPr lang="pt-BR" dirty="0"/>
                    </a:p>
                  </a:txBody>
                  <a:tcPr>
                    <a:solidFill>
                      <a:srgbClr val="FAF180"/>
                    </a:solidFill>
                  </a:tcPr>
                </a:tc>
                <a:extLst>
                  <a:ext uri="{0D108BD9-81ED-4DB2-BD59-A6C34878D82A}">
                    <a16:rowId xmlns:a16="http://schemas.microsoft.com/office/drawing/2014/main" xmlns="" val="3069166191"/>
                  </a:ext>
                </a:extLst>
              </a:tr>
              <a:tr h="560555">
                <a:tc>
                  <a:txBody>
                    <a:bodyPr/>
                    <a:lstStyle/>
                    <a:p>
                      <a:endParaRPr lang="pt-BR" dirty="0"/>
                    </a:p>
                  </a:txBody>
                  <a:tcPr>
                    <a:solidFill>
                      <a:srgbClr val="FAF180"/>
                    </a:solidFill>
                  </a:tcPr>
                </a:tc>
                <a:extLst>
                  <a:ext uri="{0D108BD9-81ED-4DB2-BD59-A6C34878D82A}">
                    <a16:rowId xmlns:a16="http://schemas.microsoft.com/office/drawing/2014/main" xmlns="" val="2635952458"/>
                  </a:ext>
                </a:extLst>
              </a:tr>
            </a:tbl>
          </a:graphicData>
        </a:graphic>
      </p:graphicFrame>
      <p:pic>
        <p:nvPicPr>
          <p:cNvPr id="10" name="Imagem 9"/>
          <p:cNvPicPr>
            <a:picLocks noChangeAspect="1"/>
          </p:cNvPicPr>
          <p:nvPr/>
        </p:nvPicPr>
        <p:blipFill>
          <a:blip r:embed="rId4"/>
          <a:stretch>
            <a:fillRect/>
          </a:stretch>
        </p:blipFill>
        <p:spPr>
          <a:xfrm>
            <a:off x="10064312" y="5004248"/>
            <a:ext cx="1265384" cy="1187546"/>
          </a:xfrm>
          <a:prstGeom prst="rect">
            <a:avLst/>
          </a:prstGeom>
        </p:spPr>
      </p:pic>
      <p:sp>
        <p:nvSpPr>
          <p:cNvPr id="11" name="Texto Explicativo em Elipse 10"/>
          <p:cNvSpPr/>
          <p:nvPr/>
        </p:nvSpPr>
        <p:spPr>
          <a:xfrm>
            <a:off x="9953897" y="3925047"/>
            <a:ext cx="1672046" cy="909250"/>
          </a:xfrm>
          <a:prstGeom prst="wedgeEllipse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solidFill>
                  <a:schemeClr val="tx1"/>
                </a:solidFill>
              </a:rPr>
              <a:t>Realize atividade em seu caderno</a:t>
            </a:r>
            <a:endParaRPr lang="pt-BR" sz="1600" dirty="0">
              <a:solidFill>
                <a:schemeClr val="tx1"/>
              </a:solidFill>
            </a:endParaRPr>
          </a:p>
        </p:txBody>
      </p:sp>
    </p:spTree>
    <p:extLst>
      <p:ext uri="{BB962C8B-B14F-4D97-AF65-F5344CB8AC3E}">
        <p14:creationId xmlns:p14="http://schemas.microsoft.com/office/powerpoint/2010/main" val="42072221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de cantos arredondados 12">
            <a:extLst>
              <a:ext uri="{FF2B5EF4-FFF2-40B4-BE49-F238E27FC236}">
                <a16:creationId xmlns:a16="http://schemas.microsoft.com/office/drawing/2014/main" xmlns="" id="{6ED66125-E16E-4070-B298-6727C452B7AB}"/>
              </a:ext>
            </a:extLst>
          </p:cNvPr>
          <p:cNvSpPr/>
          <p:nvPr/>
        </p:nvSpPr>
        <p:spPr>
          <a:xfrm>
            <a:off x="2150578" y="1570509"/>
            <a:ext cx="8536693" cy="699550"/>
          </a:xfrm>
          <a:prstGeom prst="roundRect">
            <a:avLst/>
          </a:prstGeom>
          <a:solidFill>
            <a:schemeClr val="accent1">
              <a:lumMod val="40000"/>
              <a:lumOff val="60000"/>
            </a:schemeClr>
          </a:solidFill>
          <a:ln>
            <a:solidFill>
              <a:schemeClr val="accent1">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n w="0"/>
                <a:solidFill>
                  <a:schemeClr val="tx1"/>
                </a:solidFill>
                <a:latin typeface="Times New Roman" panose="02020603050405020304" pitchFamily="18" charset="0"/>
                <a:cs typeface="Times New Roman" panose="02020603050405020304" pitchFamily="18" charset="0"/>
              </a:rPr>
              <a:t>Marque a letra que representa a palavra que tem o maior números de letras.</a:t>
            </a:r>
            <a:endParaRPr lang="pt-BR" dirty="0">
              <a:ln w="0"/>
              <a:solidFill>
                <a:schemeClr val="tx1"/>
              </a:solidFill>
              <a:latin typeface="Times New Roman" panose="02020603050405020304" pitchFamily="18" charset="0"/>
              <a:cs typeface="Times New Roman" panose="02020603050405020304" pitchFamily="18" charset="0"/>
            </a:endParaRPr>
          </a:p>
        </p:txBody>
      </p:sp>
      <p:sp>
        <p:nvSpPr>
          <p:cNvPr id="7" name="Retângulo Arredondado 2">
            <a:extLst>
              <a:ext uri="{FF2B5EF4-FFF2-40B4-BE49-F238E27FC236}">
                <a16:creationId xmlns:a16="http://schemas.microsoft.com/office/drawing/2014/main" xmlns="" id="{D7D6338E-ED05-49DD-8A21-D2978C6A345C}"/>
              </a:ext>
            </a:extLst>
          </p:cNvPr>
          <p:cNvSpPr/>
          <p:nvPr/>
        </p:nvSpPr>
        <p:spPr>
          <a:xfrm>
            <a:off x="1216044" y="1603780"/>
            <a:ext cx="680636" cy="666279"/>
          </a:xfrm>
          <a:prstGeom prst="roundRect">
            <a:avLst/>
          </a:prstGeom>
          <a:solidFill>
            <a:schemeClr val="accent1">
              <a:lumMod val="40000"/>
              <a:lumOff val="60000"/>
            </a:schemeClr>
          </a:solidFill>
          <a:ln>
            <a:solidFill>
              <a:schemeClr val="accent1">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smtClean="0">
                <a:solidFill>
                  <a:schemeClr val="tx2"/>
                </a:solidFill>
              </a:rPr>
              <a:t>05</a:t>
            </a:r>
            <a:endParaRPr lang="pt-BR" b="1" dirty="0">
              <a:solidFill>
                <a:schemeClr val="tx2"/>
              </a:solidFill>
            </a:endParaRPr>
          </a:p>
        </p:txBody>
      </p:sp>
      <p:sp>
        <p:nvSpPr>
          <p:cNvPr id="47" name="Retângulo de cantos arredondados 5">
            <a:extLst>
              <a:ext uri="{FF2B5EF4-FFF2-40B4-BE49-F238E27FC236}">
                <a16:creationId xmlns:a16="http://schemas.microsoft.com/office/drawing/2014/main" xmlns="" id="{FA05034E-6827-4491-B57C-CC32E00D7A7D}"/>
              </a:ext>
            </a:extLst>
          </p:cNvPr>
          <p:cNvSpPr/>
          <p:nvPr/>
        </p:nvSpPr>
        <p:spPr>
          <a:xfrm>
            <a:off x="8601312" y="3547901"/>
            <a:ext cx="1275068" cy="467818"/>
          </a:xfrm>
          <a:prstGeom prst="roundRect">
            <a:avLst/>
          </a:prstGeom>
          <a:solidFill>
            <a:schemeClr val="accent1">
              <a:lumMod val="60000"/>
              <a:lumOff val="40000"/>
            </a:schemeClr>
          </a:solidFill>
          <a:ln>
            <a:solidFill>
              <a:schemeClr val="accent1">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Bambolê</a:t>
            </a:r>
            <a:endParaRPr lang="pt-BR"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8" name="Elipse 47">
            <a:extLst>
              <a:ext uri="{FF2B5EF4-FFF2-40B4-BE49-F238E27FC236}">
                <a16:creationId xmlns:a16="http://schemas.microsoft.com/office/drawing/2014/main" xmlns="" id="{00D1C8FC-F10E-4CB9-BA37-93711099434E}"/>
              </a:ext>
            </a:extLst>
          </p:cNvPr>
          <p:cNvSpPr/>
          <p:nvPr/>
        </p:nvSpPr>
        <p:spPr>
          <a:xfrm>
            <a:off x="7949018" y="3514486"/>
            <a:ext cx="609603" cy="534649"/>
          </a:xfrm>
          <a:prstGeom prst="ellipse">
            <a:avLst/>
          </a:prstGeom>
          <a:solidFill>
            <a:schemeClr val="accent1">
              <a:lumMod val="60000"/>
              <a:lumOff val="40000"/>
            </a:schemeClr>
          </a:solidFill>
          <a:ln>
            <a:solidFill>
              <a:schemeClr val="accent1">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D</a:t>
            </a:r>
          </a:p>
        </p:txBody>
      </p:sp>
      <p:sp>
        <p:nvSpPr>
          <p:cNvPr id="49" name="Retângulo de cantos arredondados 6">
            <a:extLst>
              <a:ext uri="{FF2B5EF4-FFF2-40B4-BE49-F238E27FC236}">
                <a16:creationId xmlns:a16="http://schemas.microsoft.com/office/drawing/2014/main" xmlns="" id="{F1132680-81E3-48BC-8050-48F210277580}"/>
              </a:ext>
            </a:extLst>
          </p:cNvPr>
          <p:cNvSpPr/>
          <p:nvPr/>
        </p:nvSpPr>
        <p:spPr>
          <a:xfrm>
            <a:off x="6274791" y="3581317"/>
            <a:ext cx="1152350" cy="467818"/>
          </a:xfrm>
          <a:prstGeom prst="roundRect">
            <a:avLst/>
          </a:prstGeom>
          <a:solidFill>
            <a:schemeClr val="accent1">
              <a:lumMod val="60000"/>
              <a:lumOff val="40000"/>
            </a:schemeClr>
          </a:solidFill>
          <a:ln>
            <a:solidFill>
              <a:schemeClr val="accent1">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Bilboquê</a:t>
            </a:r>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0" name="Elipse 49">
            <a:extLst>
              <a:ext uri="{FF2B5EF4-FFF2-40B4-BE49-F238E27FC236}">
                <a16:creationId xmlns:a16="http://schemas.microsoft.com/office/drawing/2014/main" xmlns="" id="{362D5B90-CA47-4E91-82D2-462536C5468B}"/>
              </a:ext>
            </a:extLst>
          </p:cNvPr>
          <p:cNvSpPr/>
          <p:nvPr/>
        </p:nvSpPr>
        <p:spPr>
          <a:xfrm>
            <a:off x="5600793" y="3548276"/>
            <a:ext cx="609603" cy="534649"/>
          </a:xfrm>
          <a:prstGeom prst="ellipse">
            <a:avLst/>
          </a:prstGeom>
          <a:solidFill>
            <a:schemeClr val="accent1">
              <a:lumMod val="60000"/>
              <a:lumOff val="40000"/>
            </a:schemeClr>
          </a:solidFill>
          <a:ln>
            <a:solidFill>
              <a:schemeClr val="accent1">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C</a:t>
            </a:r>
          </a:p>
        </p:txBody>
      </p:sp>
      <p:sp>
        <p:nvSpPr>
          <p:cNvPr id="51" name="Retângulo de cantos arredondados 8">
            <a:extLst>
              <a:ext uri="{FF2B5EF4-FFF2-40B4-BE49-F238E27FC236}">
                <a16:creationId xmlns:a16="http://schemas.microsoft.com/office/drawing/2014/main" xmlns="" id="{A3E093DD-33E8-4124-8E78-8A2B05500AB4}"/>
              </a:ext>
            </a:extLst>
          </p:cNvPr>
          <p:cNvSpPr/>
          <p:nvPr/>
        </p:nvSpPr>
        <p:spPr>
          <a:xfrm>
            <a:off x="3856230" y="3581317"/>
            <a:ext cx="903872" cy="467818"/>
          </a:xfrm>
          <a:prstGeom prst="roundRect">
            <a:avLst/>
          </a:prstGeom>
          <a:solidFill>
            <a:schemeClr val="accent1">
              <a:lumMod val="60000"/>
              <a:lumOff val="40000"/>
            </a:schemeClr>
          </a:solidFill>
          <a:ln>
            <a:solidFill>
              <a:schemeClr val="accent1">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Pipa</a:t>
            </a:r>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2" name="Elipse 51">
            <a:extLst>
              <a:ext uri="{FF2B5EF4-FFF2-40B4-BE49-F238E27FC236}">
                <a16:creationId xmlns:a16="http://schemas.microsoft.com/office/drawing/2014/main" xmlns="" id="{4B575542-2CBC-4DED-A98F-4339A6871F1E}"/>
              </a:ext>
            </a:extLst>
          </p:cNvPr>
          <p:cNvSpPr/>
          <p:nvPr/>
        </p:nvSpPr>
        <p:spPr>
          <a:xfrm>
            <a:off x="699283" y="3514862"/>
            <a:ext cx="618011" cy="534649"/>
          </a:xfrm>
          <a:prstGeom prst="ellipse">
            <a:avLst/>
          </a:prstGeom>
          <a:solidFill>
            <a:schemeClr val="accent1">
              <a:lumMod val="60000"/>
              <a:lumOff val="40000"/>
            </a:schemeClr>
          </a:solidFill>
          <a:ln>
            <a:solidFill>
              <a:schemeClr val="accent1">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A</a:t>
            </a:r>
          </a:p>
        </p:txBody>
      </p:sp>
      <p:sp>
        <p:nvSpPr>
          <p:cNvPr id="54" name="Elipse 53">
            <a:extLst>
              <a:ext uri="{FF2B5EF4-FFF2-40B4-BE49-F238E27FC236}">
                <a16:creationId xmlns:a16="http://schemas.microsoft.com/office/drawing/2014/main" xmlns="" id="{2CB88564-1C2D-4022-8228-070E36B2CB06}"/>
              </a:ext>
            </a:extLst>
          </p:cNvPr>
          <p:cNvSpPr/>
          <p:nvPr/>
        </p:nvSpPr>
        <p:spPr>
          <a:xfrm>
            <a:off x="3176686" y="3514861"/>
            <a:ext cx="609603" cy="534649"/>
          </a:xfrm>
          <a:prstGeom prst="ellipse">
            <a:avLst/>
          </a:prstGeom>
          <a:solidFill>
            <a:schemeClr val="accent1">
              <a:lumMod val="60000"/>
              <a:lumOff val="40000"/>
            </a:schemeClr>
          </a:solidFill>
          <a:ln>
            <a:solidFill>
              <a:schemeClr val="accent1">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B</a:t>
            </a:r>
          </a:p>
        </p:txBody>
      </p:sp>
      <p:pic>
        <p:nvPicPr>
          <p:cNvPr id="42" name="Imagem 41"/>
          <p:cNvPicPr>
            <a:picLocks noChangeAspect="1"/>
          </p:cNvPicPr>
          <p:nvPr/>
        </p:nvPicPr>
        <p:blipFill>
          <a:blip r:embed="rId3"/>
          <a:stretch>
            <a:fillRect/>
          </a:stretch>
        </p:blipFill>
        <p:spPr>
          <a:xfrm>
            <a:off x="9914052" y="4973456"/>
            <a:ext cx="1265384" cy="1187546"/>
          </a:xfrm>
          <a:prstGeom prst="rect">
            <a:avLst/>
          </a:prstGeom>
        </p:spPr>
      </p:pic>
      <p:sp>
        <p:nvSpPr>
          <p:cNvPr id="56" name="Texto Explicativo em Elipse 55"/>
          <p:cNvSpPr/>
          <p:nvPr/>
        </p:nvSpPr>
        <p:spPr>
          <a:xfrm>
            <a:off x="9851248" y="3986957"/>
            <a:ext cx="1672046" cy="909250"/>
          </a:xfrm>
          <a:prstGeom prst="wedgeEllipse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solidFill>
                  <a:schemeClr val="tx1"/>
                </a:solidFill>
              </a:rPr>
              <a:t>Realize atividade em seu caderno</a:t>
            </a:r>
            <a:endParaRPr lang="pt-BR" sz="1600" dirty="0">
              <a:solidFill>
                <a:schemeClr val="tx1"/>
              </a:solidFill>
            </a:endParaRPr>
          </a:p>
        </p:txBody>
      </p:sp>
      <p:sp>
        <p:nvSpPr>
          <p:cNvPr id="58" name="Retângulo de cantos arredondados 8">
            <a:extLst>
              <a:ext uri="{FF2B5EF4-FFF2-40B4-BE49-F238E27FC236}">
                <a16:creationId xmlns:a16="http://schemas.microsoft.com/office/drawing/2014/main" xmlns="" id="{A3E093DD-33E8-4124-8E78-8A2B05500AB4}"/>
              </a:ext>
            </a:extLst>
          </p:cNvPr>
          <p:cNvSpPr/>
          <p:nvPr/>
        </p:nvSpPr>
        <p:spPr>
          <a:xfrm>
            <a:off x="1381059" y="3581692"/>
            <a:ext cx="903872" cy="467818"/>
          </a:xfrm>
          <a:prstGeom prst="roundRect">
            <a:avLst/>
          </a:prstGeom>
          <a:solidFill>
            <a:schemeClr val="accent1">
              <a:lumMod val="60000"/>
              <a:lumOff val="40000"/>
            </a:schemeClr>
          </a:solidFill>
          <a:ln>
            <a:solidFill>
              <a:schemeClr val="accent1">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Peteca</a:t>
            </a:r>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18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58"/>
                                        </p:tgtEl>
                                        <p:attrNameLst>
                                          <p:attrName>fillcolor</p:attrName>
                                        </p:attrNameLst>
                                      </p:cBhvr>
                                      <p:to>
                                        <a:srgbClr val="FF0000"/>
                                      </p:to>
                                    </p:animClr>
                                    <p:set>
                                      <p:cBhvr>
                                        <p:cTn id="7" dur="2000" fill="hold"/>
                                        <p:tgtEl>
                                          <p:spTgt spid="58"/>
                                        </p:tgtEl>
                                        <p:attrNameLst>
                                          <p:attrName>fill.type</p:attrName>
                                        </p:attrNameLst>
                                      </p:cBhvr>
                                      <p:to>
                                        <p:strVal val="solid"/>
                                      </p:to>
                                    </p:set>
                                    <p:set>
                                      <p:cBhvr>
                                        <p:cTn id="8" dur="2000" fill="hold"/>
                                        <p:tgtEl>
                                          <p:spTgt spid="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52"/>
                                        </p:tgtEl>
                                        <p:attrNameLst>
                                          <p:attrName>fillcolor</p:attrName>
                                        </p:attrNameLst>
                                      </p:cBhvr>
                                      <p:to>
                                        <a:srgbClr val="FF0000"/>
                                      </p:to>
                                    </p:animClr>
                                    <p:set>
                                      <p:cBhvr>
                                        <p:cTn id="14" dur="2000" fill="hold"/>
                                        <p:tgtEl>
                                          <p:spTgt spid="52"/>
                                        </p:tgtEl>
                                        <p:attrNameLst>
                                          <p:attrName>fill.type</p:attrName>
                                        </p:attrNameLst>
                                      </p:cBhvr>
                                      <p:to>
                                        <p:strVal val="solid"/>
                                      </p:to>
                                    </p:set>
                                    <p:set>
                                      <p:cBhvr>
                                        <p:cTn id="15" dur="2000" fill="hold"/>
                                        <p:tgtEl>
                                          <p:spTgt spid="52"/>
                                        </p:tgtEl>
                                        <p:attrNameLst>
                                          <p:attrName>fill.on</p:attrName>
                                        </p:attrNameLst>
                                      </p:cBhvr>
                                      <p:to>
                                        <p:strVal val="true"/>
                                      </p:to>
                                    </p:set>
                                  </p:childTnLst>
                                </p:cTn>
                              </p:par>
                              <p:par>
                                <p:cTn id="16" presetID="1" presetClass="emph" presetSubtype="2" fill="hold" nodeType="withEffect">
                                  <p:stCondLst>
                                    <p:cond delay="0"/>
                                  </p:stCondLst>
                                  <p:childTnLst>
                                    <p:animClr clrSpc="rgb" dir="cw">
                                      <p:cBhvr>
                                        <p:cTn id="17" dur="2000" fill="hold"/>
                                        <p:tgtEl>
                                          <p:spTgt spid="51"/>
                                        </p:tgtEl>
                                        <p:attrNameLst>
                                          <p:attrName>fillcolor</p:attrName>
                                        </p:attrNameLst>
                                      </p:cBhvr>
                                      <p:to>
                                        <a:srgbClr val="FF0000"/>
                                      </p:to>
                                    </p:animClr>
                                    <p:set>
                                      <p:cBhvr>
                                        <p:cTn id="18" dur="2000" fill="hold"/>
                                        <p:tgtEl>
                                          <p:spTgt spid="51"/>
                                        </p:tgtEl>
                                        <p:attrNameLst>
                                          <p:attrName>fill.type</p:attrName>
                                        </p:attrNameLst>
                                      </p:cBhvr>
                                      <p:to>
                                        <p:strVal val="solid"/>
                                      </p:to>
                                    </p:set>
                                    <p:set>
                                      <p:cBhvr>
                                        <p:cTn id="19" dur="2000" fill="hold"/>
                                        <p:tgtEl>
                                          <p:spTgt spid="51"/>
                                        </p:tgtEl>
                                        <p:attrNameLst>
                                          <p:attrName>fill.on</p:attrName>
                                        </p:attrNameLst>
                                      </p:cBhvr>
                                      <p:to>
                                        <p:strVal val="true"/>
                                      </p:to>
                                    </p:set>
                                  </p:childTnLst>
                                </p:cTn>
                              </p:par>
                            </p:childTnLst>
                          </p:cTn>
                        </p:par>
                      </p:childTnLst>
                    </p:cTn>
                  </p:par>
                </p:childTnLst>
              </p:cTn>
              <p:nextCondLst>
                <p:cond evt="onClick" delay="0">
                  <p:tgtEl>
                    <p:spTgt spid="52"/>
                  </p:tgtEl>
                </p:cond>
              </p:nextCondLst>
            </p:seq>
            <p:seq concurrent="1" nextAc="seek">
              <p:cTn id="20" restart="whenNotActive" fill="hold" evtFilter="cancelBubble" nodeType="interactiveSeq">
                <p:stCondLst>
                  <p:cond evt="onClick" delay="0">
                    <p:tgtEl>
                      <p:spTgt spid="50"/>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50"/>
                                        </p:tgtEl>
                                        <p:attrNameLst>
                                          <p:attrName>fillcolor</p:attrName>
                                        </p:attrNameLst>
                                      </p:cBhvr>
                                      <p:to>
                                        <a:srgbClr val="00B050"/>
                                      </p:to>
                                    </p:animClr>
                                    <p:set>
                                      <p:cBhvr>
                                        <p:cTn id="25" dur="2000" fill="hold"/>
                                        <p:tgtEl>
                                          <p:spTgt spid="50"/>
                                        </p:tgtEl>
                                        <p:attrNameLst>
                                          <p:attrName>fill.type</p:attrName>
                                        </p:attrNameLst>
                                      </p:cBhvr>
                                      <p:to>
                                        <p:strVal val="solid"/>
                                      </p:to>
                                    </p:set>
                                    <p:set>
                                      <p:cBhvr>
                                        <p:cTn id="26" dur="2000" fill="hold"/>
                                        <p:tgtEl>
                                          <p:spTgt spid="50"/>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2" name="applause.wav"/>
                                        </p:tgtEl>
                                      </p:cMediaNode>
                                    </p:audio>
                                  </p:subTnLst>
                                </p:cTn>
                              </p:par>
                              <p:par>
                                <p:cTn id="27" presetID="1" presetClass="emph" presetSubtype="2" fill="hold" nodeType="withEffect">
                                  <p:stCondLst>
                                    <p:cond delay="0"/>
                                  </p:stCondLst>
                                  <p:childTnLst>
                                    <p:animClr clrSpc="rgb" dir="cw">
                                      <p:cBhvr>
                                        <p:cTn id="28" dur="2000" fill="hold"/>
                                        <p:tgtEl>
                                          <p:spTgt spid="49"/>
                                        </p:tgtEl>
                                        <p:attrNameLst>
                                          <p:attrName>fillcolor</p:attrName>
                                        </p:attrNameLst>
                                      </p:cBhvr>
                                      <p:to>
                                        <a:srgbClr val="00B050"/>
                                      </p:to>
                                    </p:animClr>
                                    <p:set>
                                      <p:cBhvr>
                                        <p:cTn id="29" dur="2000" fill="hold"/>
                                        <p:tgtEl>
                                          <p:spTgt spid="49"/>
                                        </p:tgtEl>
                                        <p:attrNameLst>
                                          <p:attrName>fill.type</p:attrName>
                                        </p:attrNameLst>
                                      </p:cBhvr>
                                      <p:to>
                                        <p:strVal val="solid"/>
                                      </p:to>
                                    </p:set>
                                    <p:set>
                                      <p:cBhvr>
                                        <p:cTn id="30" dur="2000" fill="hold"/>
                                        <p:tgtEl>
                                          <p:spTgt spid="49"/>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50"/>
                  </p:tgtEl>
                </p:cond>
              </p:nextCondLst>
            </p:seq>
            <p:seq concurrent="1" nextAc="seek">
              <p:cTn id="31" restart="whenNotActive" fill="hold" evtFilter="cancelBubble" nodeType="interactiveSeq">
                <p:stCondLst>
                  <p:cond evt="onClick" delay="0">
                    <p:tgtEl>
                      <p:spTgt spid="54"/>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000" fill="hold"/>
                                        <p:tgtEl>
                                          <p:spTgt spid="54"/>
                                        </p:tgtEl>
                                        <p:attrNameLst>
                                          <p:attrName>fillcolor</p:attrName>
                                        </p:attrNameLst>
                                      </p:cBhvr>
                                      <p:to>
                                        <a:srgbClr val="FF0000"/>
                                      </p:to>
                                    </p:animClr>
                                    <p:set>
                                      <p:cBhvr>
                                        <p:cTn id="36" dur="2000" fill="hold"/>
                                        <p:tgtEl>
                                          <p:spTgt spid="54"/>
                                        </p:tgtEl>
                                        <p:attrNameLst>
                                          <p:attrName>fill.type</p:attrName>
                                        </p:attrNameLst>
                                      </p:cBhvr>
                                      <p:to>
                                        <p:strVal val="solid"/>
                                      </p:to>
                                    </p:set>
                                    <p:set>
                                      <p:cBhvr>
                                        <p:cTn id="37" dur="2000" fill="hold"/>
                                        <p:tgtEl>
                                          <p:spTgt spid="54"/>
                                        </p:tgtEl>
                                        <p:attrNameLst>
                                          <p:attrName>fill.on</p:attrName>
                                        </p:attrNameLst>
                                      </p:cBhvr>
                                      <p:to>
                                        <p:strVal val="true"/>
                                      </p:to>
                                    </p:set>
                                  </p:childTnLst>
                                </p:cTn>
                              </p:par>
                            </p:childTnLst>
                          </p:cTn>
                        </p:par>
                      </p:childTnLst>
                    </p:cTn>
                  </p:par>
                </p:childTnLst>
              </p:cTn>
              <p:nextCondLst>
                <p:cond evt="onClick" delay="0">
                  <p:tgtEl>
                    <p:spTgt spid="54"/>
                  </p:tgtEl>
                </p:cond>
              </p:nextCondLst>
            </p:seq>
            <p:seq concurrent="1" nextAc="seek">
              <p:cTn id="38" restart="whenNotActive" fill="hold" evtFilter="cancelBubble" nodeType="interactiveSeq">
                <p:stCondLst>
                  <p:cond evt="onClick" delay="0">
                    <p:tgtEl>
                      <p:spTgt spid="48"/>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2000" fill="hold"/>
                                        <p:tgtEl>
                                          <p:spTgt spid="48"/>
                                        </p:tgtEl>
                                        <p:attrNameLst>
                                          <p:attrName>fillcolor</p:attrName>
                                        </p:attrNameLst>
                                      </p:cBhvr>
                                      <p:to>
                                        <a:srgbClr val="FF0000"/>
                                      </p:to>
                                    </p:animClr>
                                    <p:set>
                                      <p:cBhvr>
                                        <p:cTn id="43" dur="2000" fill="hold"/>
                                        <p:tgtEl>
                                          <p:spTgt spid="48"/>
                                        </p:tgtEl>
                                        <p:attrNameLst>
                                          <p:attrName>fill.type</p:attrName>
                                        </p:attrNameLst>
                                      </p:cBhvr>
                                      <p:to>
                                        <p:strVal val="solid"/>
                                      </p:to>
                                    </p:set>
                                    <p:set>
                                      <p:cBhvr>
                                        <p:cTn id="44" dur="2000" fill="hold"/>
                                        <p:tgtEl>
                                          <p:spTgt spid="48"/>
                                        </p:tgtEl>
                                        <p:attrNameLst>
                                          <p:attrName>fill.on</p:attrName>
                                        </p:attrNameLst>
                                      </p:cBhvr>
                                      <p:to>
                                        <p:strVal val="true"/>
                                      </p:to>
                                    </p:set>
                                  </p:childTnLst>
                                </p:cTn>
                              </p:par>
                              <p:par>
                                <p:cTn id="45" presetID="1" presetClass="emph" presetSubtype="2" fill="hold" nodeType="withEffect">
                                  <p:stCondLst>
                                    <p:cond delay="0"/>
                                  </p:stCondLst>
                                  <p:childTnLst>
                                    <p:animClr clrSpc="rgb" dir="cw">
                                      <p:cBhvr>
                                        <p:cTn id="46" dur="2000" fill="hold"/>
                                        <p:tgtEl>
                                          <p:spTgt spid="47"/>
                                        </p:tgtEl>
                                        <p:attrNameLst>
                                          <p:attrName>fillcolor</p:attrName>
                                        </p:attrNameLst>
                                      </p:cBhvr>
                                      <p:to>
                                        <a:srgbClr val="FF0000"/>
                                      </p:to>
                                    </p:animClr>
                                    <p:set>
                                      <p:cBhvr>
                                        <p:cTn id="47" dur="2000" fill="hold"/>
                                        <p:tgtEl>
                                          <p:spTgt spid="47"/>
                                        </p:tgtEl>
                                        <p:attrNameLst>
                                          <p:attrName>fill.type</p:attrName>
                                        </p:attrNameLst>
                                      </p:cBhvr>
                                      <p:to>
                                        <p:strVal val="solid"/>
                                      </p:to>
                                    </p:set>
                                    <p:set>
                                      <p:cBhvr>
                                        <p:cTn id="48" dur="2000" fill="hold"/>
                                        <p:tgtEl>
                                          <p:spTgt spid="47"/>
                                        </p:tgtEl>
                                        <p:attrNameLst>
                                          <p:attrName>fill.on</p:attrName>
                                        </p:attrNameLst>
                                      </p:cBhvr>
                                      <p:to>
                                        <p:strVal val="true"/>
                                      </p:to>
                                    </p:set>
                                  </p:childTnLst>
                                </p:cTn>
                              </p:par>
                            </p:childTnLst>
                          </p:cTn>
                        </p:par>
                      </p:childTnLst>
                    </p:cTn>
                  </p:par>
                </p:childTnLst>
              </p:cTn>
              <p:nextCondLst>
                <p:cond evt="onClick" delay="0">
                  <p:tgtEl>
                    <p:spTgt spid="48"/>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de cantos arredondados 12">
            <a:extLst>
              <a:ext uri="{FF2B5EF4-FFF2-40B4-BE49-F238E27FC236}">
                <a16:creationId xmlns:a16="http://schemas.microsoft.com/office/drawing/2014/main" xmlns="" id="{6ED66125-E16E-4070-B298-6727C452B7AB}"/>
              </a:ext>
            </a:extLst>
          </p:cNvPr>
          <p:cNvSpPr/>
          <p:nvPr/>
        </p:nvSpPr>
        <p:spPr>
          <a:xfrm>
            <a:off x="2206791" y="1386339"/>
            <a:ext cx="1450809" cy="699550"/>
          </a:xfrm>
          <a:prstGeom prst="roundRect">
            <a:avLst/>
          </a:prstGeom>
          <a:solidFill>
            <a:schemeClr val="accent1">
              <a:lumMod val="40000"/>
              <a:lumOff val="60000"/>
            </a:schemeClr>
          </a:solidFill>
          <a:ln>
            <a:solidFill>
              <a:schemeClr val="accent1">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n w="0"/>
                <a:solidFill>
                  <a:schemeClr val="tx1"/>
                </a:solidFill>
                <a:latin typeface="Times New Roman" panose="02020603050405020304" pitchFamily="18" charset="0"/>
                <a:cs typeface="Times New Roman" panose="02020603050405020304" pitchFamily="18" charset="0"/>
              </a:rPr>
              <a:t>Complete:</a:t>
            </a:r>
            <a:endParaRPr lang="pt-BR" dirty="0">
              <a:ln w="0"/>
              <a:solidFill>
                <a:schemeClr val="tx1"/>
              </a:solidFill>
              <a:latin typeface="Times New Roman" panose="02020603050405020304" pitchFamily="18" charset="0"/>
              <a:cs typeface="Times New Roman" panose="02020603050405020304" pitchFamily="18" charset="0"/>
            </a:endParaRPr>
          </a:p>
        </p:txBody>
      </p:sp>
      <p:sp>
        <p:nvSpPr>
          <p:cNvPr id="7" name="Retângulo Arredondado 2">
            <a:extLst>
              <a:ext uri="{FF2B5EF4-FFF2-40B4-BE49-F238E27FC236}">
                <a16:creationId xmlns:a16="http://schemas.microsoft.com/office/drawing/2014/main" xmlns="" id="{D7D6338E-ED05-49DD-8A21-D2978C6A345C}"/>
              </a:ext>
            </a:extLst>
          </p:cNvPr>
          <p:cNvSpPr/>
          <p:nvPr/>
        </p:nvSpPr>
        <p:spPr>
          <a:xfrm>
            <a:off x="1244378" y="1381388"/>
            <a:ext cx="680636" cy="666279"/>
          </a:xfrm>
          <a:prstGeom prst="roundRect">
            <a:avLst/>
          </a:prstGeom>
          <a:solidFill>
            <a:schemeClr val="accent1">
              <a:lumMod val="40000"/>
              <a:lumOff val="60000"/>
            </a:schemeClr>
          </a:solidFill>
          <a:ln>
            <a:solidFill>
              <a:schemeClr val="accent1">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smtClean="0">
                <a:solidFill>
                  <a:schemeClr val="tx2"/>
                </a:solidFill>
              </a:rPr>
              <a:t>06</a:t>
            </a:r>
            <a:endParaRPr lang="pt-BR" b="1" dirty="0">
              <a:solidFill>
                <a:schemeClr val="tx2"/>
              </a:solidFill>
            </a:endParaRPr>
          </a:p>
        </p:txBody>
      </p:sp>
      <p:sp>
        <p:nvSpPr>
          <p:cNvPr id="3" name="Retângulo de cantos arredondados 2"/>
          <p:cNvSpPr/>
          <p:nvPr/>
        </p:nvSpPr>
        <p:spPr>
          <a:xfrm>
            <a:off x="1008288" y="2917309"/>
            <a:ext cx="1922108" cy="536571"/>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latin typeface="Times New Roman" panose="02020603050405020304" pitchFamily="18" charset="0"/>
                <a:cs typeface="Times New Roman" panose="02020603050405020304" pitchFamily="18" charset="0"/>
              </a:rPr>
              <a:t>Figura</a:t>
            </a:r>
            <a:endParaRPr lang="pt-BR" dirty="0">
              <a:solidFill>
                <a:schemeClr val="tx1"/>
              </a:solidFill>
              <a:latin typeface="Times New Roman" panose="02020603050405020304" pitchFamily="18" charset="0"/>
              <a:cs typeface="Times New Roman" panose="02020603050405020304" pitchFamily="18" charset="0"/>
            </a:endParaRPr>
          </a:p>
        </p:txBody>
      </p:sp>
      <p:sp>
        <p:nvSpPr>
          <p:cNvPr id="25" name="Retângulo de cantos arredondados 24"/>
          <p:cNvSpPr/>
          <p:nvPr/>
        </p:nvSpPr>
        <p:spPr>
          <a:xfrm>
            <a:off x="2991039" y="2929807"/>
            <a:ext cx="2017592" cy="544493"/>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latin typeface="Times New Roman" panose="02020603050405020304" pitchFamily="18" charset="0"/>
                <a:cs typeface="Times New Roman" panose="02020603050405020304" pitchFamily="18" charset="0"/>
              </a:rPr>
              <a:t>Nome da figura</a:t>
            </a:r>
            <a:endParaRPr lang="pt-BR" dirty="0">
              <a:solidFill>
                <a:schemeClr val="tx1"/>
              </a:solidFill>
              <a:latin typeface="Times New Roman" panose="02020603050405020304" pitchFamily="18" charset="0"/>
              <a:cs typeface="Times New Roman" panose="02020603050405020304" pitchFamily="18" charset="0"/>
            </a:endParaRPr>
          </a:p>
        </p:txBody>
      </p:sp>
      <p:sp>
        <p:nvSpPr>
          <p:cNvPr id="26" name="Retângulo de cantos arredondados 25"/>
          <p:cNvSpPr/>
          <p:nvPr/>
        </p:nvSpPr>
        <p:spPr>
          <a:xfrm>
            <a:off x="5079284" y="2956854"/>
            <a:ext cx="2046122" cy="544493"/>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latin typeface="Times New Roman" panose="02020603050405020304" pitchFamily="18" charset="0"/>
                <a:cs typeface="Times New Roman" panose="02020603050405020304" pitchFamily="18" charset="0"/>
              </a:rPr>
              <a:t>Quantas sílabas </a:t>
            </a:r>
            <a:endParaRPr lang="pt-BR" dirty="0">
              <a:solidFill>
                <a:schemeClr val="tx1"/>
              </a:solidFill>
              <a:latin typeface="Times New Roman" panose="02020603050405020304" pitchFamily="18" charset="0"/>
              <a:cs typeface="Times New Roman" panose="02020603050405020304" pitchFamily="18" charset="0"/>
            </a:endParaRPr>
          </a:p>
        </p:txBody>
      </p:sp>
      <p:sp>
        <p:nvSpPr>
          <p:cNvPr id="16" name="Retângulo de cantos arredondados 2"/>
          <p:cNvSpPr/>
          <p:nvPr/>
        </p:nvSpPr>
        <p:spPr>
          <a:xfrm>
            <a:off x="1023445" y="3527898"/>
            <a:ext cx="1906951" cy="588134"/>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17" name="Retângulo de cantos arredondados 2"/>
          <p:cNvSpPr/>
          <p:nvPr/>
        </p:nvSpPr>
        <p:spPr>
          <a:xfrm>
            <a:off x="1008289" y="4190050"/>
            <a:ext cx="1922108" cy="588134"/>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tx1"/>
              </a:solidFill>
            </a:endParaRPr>
          </a:p>
        </p:txBody>
      </p:sp>
      <p:sp>
        <p:nvSpPr>
          <p:cNvPr id="18" name="Retângulo de cantos arredondados 2"/>
          <p:cNvSpPr/>
          <p:nvPr/>
        </p:nvSpPr>
        <p:spPr>
          <a:xfrm>
            <a:off x="1008289" y="4852202"/>
            <a:ext cx="1922108" cy="588134"/>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19" name="Retângulo de cantos arredondados 2"/>
          <p:cNvSpPr/>
          <p:nvPr/>
        </p:nvSpPr>
        <p:spPr>
          <a:xfrm>
            <a:off x="1008289" y="5501178"/>
            <a:ext cx="1922108" cy="576950"/>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31" name="Retângulo de cantos arredondados 2"/>
          <p:cNvSpPr/>
          <p:nvPr/>
        </p:nvSpPr>
        <p:spPr>
          <a:xfrm>
            <a:off x="3001049" y="3561761"/>
            <a:ext cx="2017592" cy="588134"/>
          </a:xfrm>
          <a:prstGeom prst="roundRect">
            <a:avLst/>
          </a:prstGeom>
          <a:solidFill>
            <a:srgbClr val="FAF1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32" name="Retângulo de cantos arredondados 2"/>
          <p:cNvSpPr/>
          <p:nvPr/>
        </p:nvSpPr>
        <p:spPr>
          <a:xfrm>
            <a:off x="2991039" y="4184132"/>
            <a:ext cx="2017594" cy="588134"/>
          </a:xfrm>
          <a:prstGeom prst="roundRect">
            <a:avLst/>
          </a:prstGeom>
          <a:solidFill>
            <a:srgbClr val="FAF1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33" name="Retângulo de cantos arredondados 2"/>
          <p:cNvSpPr/>
          <p:nvPr/>
        </p:nvSpPr>
        <p:spPr>
          <a:xfrm>
            <a:off x="2991039" y="4860833"/>
            <a:ext cx="2017593" cy="588134"/>
          </a:xfrm>
          <a:prstGeom prst="roundRect">
            <a:avLst/>
          </a:prstGeom>
          <a:solidFill>
            <a:srgbClr val="FAF1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34" name="Retângulo de cantos arredondados 2"/>
          <p:cNvSpPr/>
          <p:nvPr/>
        </p:nvSpPr>
        <p:spPr>
          <a:xfrm>
            <a:off x="2991038" y="5498920"/>
            <a:ext cx="2017593" cy="588134"/>
          </a:xfrm>
          <a:prstGeom prst="roundRect">
            <a:avLst/>
          </a:prstGeom>
          <a:solidFill>
            <a:srgbClr val="FAF1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37" name="Retângulo de cantos arredondados 2"/>
          <p:cNvSpPr/>
          <p:nvPr/>
        </p:nvSpPr>
        <p:spPr>
          <a:xfrm>
            <a:off x="5079284" y="3558589"/>
            <a:ext cx="2076492" cy="588134"/>
          </a:xfrm>
          <a:prstGeom prst="roundRect">
            <a:avLst/>
          </a:prstGeom>
          <a:solidFill>
            <a:srgbClr val="FAF1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38" name="Retângulo de cantos arredondados 2"/>
          <p:cNvSpPr/>
          <p:nvPr/>
        </p:nvSpPr>
        <p:spPr>
          <a:xfrm>
            <a:off x="5079285" y="4212073"/>
            <a:ext cx="2076492" cy="588134"/>
          </a:xfrm>
          <a:prstGeom prst="roundRect">
            <a:avLst/>
          </a:prstGeom>
          <a:solidFill>
            <a:srgbClr val="FAF1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39" name="Retângulo de cantos arredondados 2"/>
          <p:cNvSpPr/>
          <p:nvPr/>
        </p:nvSpPr>
        <p:spPr>
          <a:xfrm>
            <a:off x="5048914" y="4855329"/>
            <a:ext cx="2076492" cy="588134"/>
          </a:xfrm>
          <a:prstGeom prst="roundRect">
            <a:avLst/>
          </a:prstGeom>
          <a:solidFill>
            <a:srgbClr val="FAF1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40" name="Retângulo de cantos arredondados 2"/>
          <p:cNvSpPr/>
          <p:nvPr/>
        </p:nvSpPr>
        <p:spPr>
          <a:xfrm>
            <a:off x="5065133" y="5499853"/>
            <a:ext cx="2076492" cy="588134"/>
          </a:xfrm>
          <a:prstGeom prst="roundRect">
            <a:avLst/>
          </a:prstGeom>
          <a:solidFill>
            <a:srgbClr val="FAF1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27" name="Retângulo de cantos arredondados 25"/>
          <p:cNvSpPr/>
          <p:nvPr/>
        </p:nvSpPr>
        <p:spPr>
          <a:xfrm>
            <a:off x="7208961" y="2926811"/>
            <a:ext cx="2070392" cy="584431"/>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latin typeface="Times New Roman" panose="02020603050405020304" pitchFamily="18" charset="0"/>
                <a:cs typeface="Times New Roman" panose="02020603050405020304" pitchFamily="18" charset="0"/>
              </a:rPr>
              <a:t>Quantas letras</a:t>
            </a:r>
            <a:endParaRPr lang="pt-BR" dirty="0">
              <a:solidFill>
                <a:schemeClr val="tx1"/>
              </a:solidFill>
              <a:latin typeface="Times New Roman" panose="02020603050405020304" pitchFamily="18" charset="0"/>
              <a:cs typeface="Times New Roman" panose="02020603050405020304" pitchFamily="18" charset="0"/>
            </a:endParaRPr>
          </a:p>
        </p:txBody>
      </p:sp>
      <p:sp>
        <p:nvSpPr>
          <p:cNvPr id="28" name="Retângulo de cantos arredondados 2"/>
          <p:cNvSpPr/>
          <p:nvPr/>
        </p:nvSpPr>
        <p:spPr>
          <a:xfrm>
            <a:off x="7208961" y="3564444"/>
            <a:ext cx="2081552" cy="573266"/>
          </a:xfrm>
          <a:prstGeom prst="roundRect">
            <a:avLst/>
          </a:prstGeom>
          <a:solidFill>
            <a:srgbClr val="FAF1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29" name="Retângulo de cantos arredondados 2"/>
          <p:cNvSpPr/>
          <p:nvPr/>
        </p:nvSpPr>
        <p:spPr>
          <a:xfrm>
            <a:off x="7208961" y="4188160"/>
            <a:ext cx="2081552" cy="588134"/>
          </a:xfrm>
          <a:prstGeom prst="roundRect">
            <a:avLst/>
          </a:prstGeom>
          <a:solidFill>
            <a:srgbClr val="FAF1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30" name="Retângulo de cantos arredondados 2"/>
          <p:cNvSpPr/>
          <p:nvPr/>
        </p:nvSpPr>
        <p:spPr>
          <a:xfrm>
            <a:off x="7220120" y="4829496"/>
            <a:ext cx="2070392" cy="588134"/>
          </a:xfrm>
          <a:prstGeom prst="roundRect">
            <a:avLst/>
          </a:prstGeom>
          <a:solidFill>
            <a:srgbClr val="FAF1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43" name="Retângulo de cantos arredondados 2"/>
          <p:cNvSpPr/>
          <p:nvPr/>
        </p:nvSpPr>
        <p:spPr>
          <a:xfrm>
            <a:off x="7208961" y="5487032"/>
            <a:ext cx="2081551" cy="581021"/>
          </a:xfrm>
          <a:prstGeom prst="roundRect">
            <a:avLst/>
          </a:prstGeom>
          <a:solidFill>
            <a:srgbClr val="FAF1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pic>
        <p:nvPicPr>
          <p:cNvPr id="2" name="Imagem 1"/>
          <p:cNvPicPr>
            <a:picLocks noChangeAspect="1"/>
          </p:cNvPicPr>
          <p:nvPr/>
        </p:nvPicPr>
        <p:blipFill>
          <a:blip r:embed="rId2"/>
          <a:stretch>
            <a:fillRect/>
          </a:stretch>
        </p:blipFill>
        <p:spPr>
          <a:xfrm>
            <a:off x="1569297" y="3616926"/>
            <a:ext cx="635501" cy="465966"/>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4" name="Picture 2" descr="Brinquedo Tradicional Peteca M - Loja Bambalalão Brinqued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9297" y="4229966"/>
            <a:ext cx="635501" cy="531635"/>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5" name="Imagem 44" descr="Desenho de Uma pipa pintado e colorido por Usuário não registrado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5502" y="4852202"/>
            <a:ext cx="669296" cy="575502"/>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2" name="Imagem 41"/>
          <p:cNvPicPr>
            <a:picLocks noChangeAspect="1"/>
          </p:cNvPicPr>
          <p:nvPr/>
        </p:nvPicPr>
        <p:blipFill>
          <a:blip r:embed="rId5"/>
          <a:stretch>
            <a:fillRect/>
          </a:stretch>
        </p:blipFill>
        <p:spPr>
          <a:xfrm>
            <a:off x="9914052" y="4973456"/>
            <a:ext cx="1265384" cy="1187546"/>
          </a:xfrm>
          <a:prstGeom prst="rect">
            <a:avLst/>
          </a:prstGeom>
        </p:spPr>
      </p:pic>
      <p:sp>
        <p:nvSpPr>
          <p:cNvPr id="56" name="Texto Explicativo em Elipse 55"/>
          <p:cNvSpPr/>
          <p:nvPr/>
        </p:nvSpPr>
        <p:spPr>
          <a:xfrm>
            <a:off x="9851248" y="3986957"/>
            <a:ext cx="1672046" cy="909250"/>
          </a:xfrm>
          <a:prstGeom prst="wedgeEllipse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solidFill>
                  <a:schemeClr val="tx1"/>
                </a:solidFill>
              </a:rPr>
              <a:t>Realize atividade em seu caderno</a:t>
            </a:r>
            <a:endParaRPr lang="pt-BR" sz="1600" dirty="0">
              <a:solidFill>
                <a:schemeClr val="tx1"/>
              </a:solidFill>
            </a:endParaRPr>
          </a:p>
        </p:txBody>
      </p:sp>
      <p:pic>
        <p:nvPicPr>
          <p:cNvPr id="10242" name="Picture 2" descr="Brinquedo Bilboquê de madeira - Artigos infantis - Penha 757245301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35502" y="5544116"/>
            <a:ext cx="664926" cy="491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902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Arredondado 3"/>
          <p:cNvSpPr/>
          <p:nvPr/>
        </p:nvSpPr>
        <p:spPr>
          <a:xfrm>
            <a:off x="744970" y="2381504"/>
            <a:ext cx="2596700" cy="356209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400" dirty="0" smtClean="0">
                <a:solidFill>
                  <a:schemeClr val="tx1"/>
                </a:solidFill>
                <a:latin typeface="Times New Roman" panose="02020603050405020304" pitchFamily="18" charset="0"/>
                <a:cs typeface="Times New Roman" panose="02020603050405020304" pitchFamily="18" charset="0"/>
              </a:rPr>
              <a:t>           </a:t>
            </a:r>
          </a:p>
          <a:p>
            <a:r>
              <a:rPr lang="pt-BR" sz="1600" dirty="0" smtClean="0">
                <a:solidFill>
                  <a:schemeClr val="tx1"/>
                </a:solidFill>
              </a:rPr>
              <a:t>           Trava-língua</a:t>
            </a:r>
          </a:p>
          <a:p>
            <a:r>
              <a:rPr lang="pt-BR" sz="1600" dirty="0" smtClean="0">
                <a:solidFill>
                  <a:schemeClr val="tx1"/>
                </a:solidFill>
              </a:rPr>
              <a:t>           (</a:t>
            </a:r>
            <a:r>
              <a:rPr lang="pt-BR" sz="1600" dirty="0" err="1" smtClean="0">
                <a:solidFill>
                  <a:schemeClr val="tx1"/>
                </a:solidFill>
              </a:rPr>
              <a:t>Tiqueque</a:t>
            </a:r>
            <a:r>
              <a:rPr lang="pt-BR" sz="1600" dirty="0" smtClean="0">
                <a:solidFill>
                  <a:schemeClr val="tx1"/>
                </a:solidFill>
              </a:rPr>
              <a:t>)</a:t>
            </a:r>
            <a:endParaRPr lang="pt-BR" sz="1600" dirty="0">
              <a:solidFill>
                <a:schemeClr val="tx1"/>
              </a:solidFill>
            </a:endParaRPr>
          </a:p>
          <a:p>
            <a:r>
              <a:rPr lang="pt-BR" sz="1600" dirty="0" smtClean="0">
                <a:solidFill>
                  <a:schemeClr val="tx1"/>
                </a:solidFill>
              </a:rPr>
              <a:t>Cabaça</a:t>
            </a:r>
            <a:r>
              <a:rPr lang="pt-BR" sz="1600" dirty="0">
                <a:solidFill>
                  <a:schemeClr val="tx1"/>
                </a:solidFill>
              </a:rPr>
              <a:t>, cabeça, cobiça, cabrocha, com bruxa</a:t>
            </a:r>
            <a:br>
              <a:rPr lang="pt-BR" sz="1600" dirty="0">
                <a:solidFill>
                  <a:schemeClr val="tx1"/>
                </a:solidFill>
              </a:rPr>
            </a:br>
            <a:r>
              <a:rPr lang="pt-BR" sz="1600" dirty="0">
                <a:solidFill>
                  <a:schemeClr val="tx1"/>
                </a:solidFill>
              </a:rPr>
              <a:t>Olha o trava-língua</a:t>
            </a:r>
            <a:br>
              <a:rPr lang="pt-BR" sz="1600" dirty="0">
                <a:solidFill>
                  <a:schemeClr val="tx1"/>
                </a:solidFill>
              </a:rPr>
            </a:br>
            <a:r>
              <a:rPr lang="pt-BR" sz="1600" dirty="0">
                <a:solidFill>
                  <a:schemeClr val="tx1"/>
                </a:solidFill>
              </a:rPr>
              <a:t>Batata, pateta, botina, patota, batuta</a:t>
            </a:r>
            <a:br>
              <a:rPr lang="pt-BR" sz="1600" dirty="0">
                <a:solidFill>
                  <a:schemeClr val="tx1"/>
                </a:solidFill>
              </a:rPr>
            </a:br>
            <a:r>
              <a:rPr lang="pt-BR" sz="1600" dirty="0">
                <a:solidFill>
                  <a:schemeClr val="tx1"/>
                </a:solidFill>
              </a:rPr>
              <a:t>Êta nossa língua</a:t>
            </a:r>
            <a:br>
              <a:rPr lang="pt-BR" sz="1600" dirty="0">
                <a:solidFill>
                  <a:schemeClr val="tx1"/>
                </a:solidFill>
              </a:rPr>
            </a:br>
            <a:r>
              <a:rPr lang="pt-BR" sz="1600" dirty="0">
                <a:solidFill>
                  <a:schemeClr val="tx1"/>
                </a:solidFill>
              </a:rPr>
              <a:t>Na sala, no selo, no sino, no sono, no susto</a:t>
            </a:r>
            <a:br>
              <a:rPr lang="pt-BR" sz="1600" dirty="0">
                <a:solidFill>
                  <a:schemeClr val="tx1"/>
                </a:solidFill>
              </a:rPr>
            </a:br>
            <a:r>
              <a:rPr lang="pt-BR" sz="1600" dirty="0">
                <a:solidFill>
                  <a:schemeClr val="tx1"/>
                </a:solidFill>
              </a:rPr>
              <a:t>Olha o soluço</a:t>
            </a:r>
            <a:br>
              <a:rPr lang="pt-BR" sz="1600" dirty="0">
                <a:solidFill>
                  <a:schemeClr val="tx1"/>
                </a:solidFill>
              </a:rPr>
            </a:br>
            <a:r>
              <a:rPr lang="pt-BR" sz="1600" dirty="0">
                <a:solidFill>
                  <a:schemeClr val="tx1"/>
                </a:solidFill>
              </a:rPr>
              <a:t>Trapaça, tropeça, tropica, pra troca, tripula</a:t>
            </a:r>
            <a:br>
              <a:rPr lang="pt-BR" sz="1600" dirty="0">
                <a:solidFill>
                  <a:schemeClr val="tx1"/>
                </a:solidFill>
              </a:rPr>
            </a:br>
            <a:r>
              <a:rPr lang="pt-BR" sz="1600" dirty="0">
                <a:solidFill>
                  <a:schemeClr val="tx1"/>
                </a:solidFill>
              </a:rPr>
              <a:t>Eu já </a:t>
            </a:r>
            <a:r>
              <a:rPr lang="pt-BR" sz="1600" dirty="0" err="1">
                <a:solidFill>
                  <a:schemeClr val="tx1"/>
                </a:solidFill>
              </a:rPr>
              <a:t>tô</a:t>
            </a:r>
            <a:r>
              <a:rPr lang="pt-BR" sz="1600" dirty="0">
                <a:solidFill>
                  <a:schemeClr val="tx1"/>
                </a:solidFill>
              </a:rPr>
              <a:t> </a:t>
            </a:r>
            <a:r>
              <a:rPr lang="pt-BR" sz="1600" dirty="0" smtClean="0">
                <a:solidFill>
                  <a:schemeClr val="tx1"/>
                </a:solidFill>
              </a:rPr>
              <a:t>confuso</a:t>
            </a:r>
          </a:p>
          <a:p>
            <a:endParaRPr lang="pt-BR" sz="1600" dirty="0">
              <a:solidFill>
                <a:schemeClr val="tx1"/>
              </a:solidFill>
              <a:effectLst/>
            </a:endParaRPr>
          </a:p>
        </p:txBody>
      </p:sp>
      <p:sp>
        <p:nvSpPr>
          <p:cNvPr id="5" name="Retângulo Arredondado 4"/>
          <p:cNvSpPr/>
          <p:nvPr/>
        </p:nvSpPr>
        <p:spPr>
          <a:xfrm>
            <a:off x="3512703" y="2429560"/>
            <a:ext cx="1636804" cy="61076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smtClean="0">
              <a:solidFill>
                <a:schemeClr val="tx1"/>
              </a:solidFill>
            </a:endParaRPr>
          </a:p>
          <a:p>
            <a:pPr algn="ctr"/>
            <a:endParaRPr lang="pt-BR" sz="1400" dirty="0" smtClean="0">
              <a:solidFill>
                <a:schemeClr val="tx1"/>
              </a:solidFill>
              <a:latin typeface="Times New Roman" panose="02020603050405020304" pitchFamily="18" charset="0"/>
              <a:cs typeface="Times New Roman" panose="02020603050405020304" pitchFamily="18" charset="0"/>
            </a:endParaRPr>
          </a:p>
          <a:p>
            <a:pPr algn="ctr"/>
            <a:endParaRPr lang="pt-BR" sz="1200" dirty="0" smtClean="0">
              <a:solidFill>
                <a:schemeClr val="tx1"/>
              </a:solidFill>
              <a:latin typeface="Times New Roman" panose="02020603050405020304" pitchFamily="18" charset="0"/>
              <a:cs typeface="Times New Roman" panose="02020603050405020304" pitchFamily="18" charset="0"/>
            </a:endParaRPr>
          </a:p>
          <a:p>
            <a:pPr algn="ctr"/>
            <a:r>
              <a:rPr lang="pt-BR" sz="1200" dirty="0" smtClean="0">
                <a:solidFill>
                  <a:schemeClr val="tx1"/>
                </a:solidFill>
                <a:latin typeface="Times New Roman" panose="02020603050405020304" pitchFamily="18" charset="0"/>
                <a:cs typeface="Times New Roman" panose="02020603050405020304" pitchFamily="18" charset="0"/>
              </a:rPr>
              <a:t>ATIVIDADE Nº </a:t>
            </a:r>
            <a:r>
              <a:rPr lang="pt-BR" sz="1200" dirty="0">
                <a:solidFill>
                  <a:schemeClr val="tx1"/>
                </a:solidFill>
                <a:latin typeface="Times New Roman" panose="02020603050405020304" pitchFamily="18" charset="0"/>
                <a:cs typeface="Times New Roman" panose="02020603050405020304" pitchFamily="18" charset="0"/>
              </a:rPr>
              <a:t>2</a:t>
            </a:r>
            <a:endParaRPr lang="pt-BR" sz="1200" dirty="0" smtClean="0">
              <a:solidFill>
                <a:schemeClr val="tx1"/>
              </a:solidFill>
              <a:latin typeface="Times New Roman" panose="02020603050405020304" pitchFamily="18" charset="0"/>
              <a:cs typeface="Times New Roman" panose="02020603050405020304" pitchFamily="18" charset="0"/>
            </a:endParaRPr>
          </a:p>
          <a:p>
            <a:pPr algn="ctr"/>
            <a:endParaRPr lang="pt-BR" sz="1200" dirty="0" smtClean="0">
              <a:solidFill>
                <a:schemeClr val="tx1"/>
              </a:solidFill>
              <a:latin typeface="Times New Roman" panose="02020603050405020304" pitchFamily="18" charset="0"/>
              <a:cs typeface="Times New Roman" panose="02020603050405020304" pitchFamily="18" charset="0"/>
            </a:endParaRPr>
          </a:p>
          <a:p>
            <a:pPr algn="ctr"/>
            <a:r>
              <a:rPr lang="pt-BR" sz="1200" dirty="0" smtClean="0">
                <a:solidFill>
                  <a:schemeClr val="tx1"/>
                </a:solidFill>
              </a:rPr>
              <a:t>B</a:t>
            </a:r>
          </a:p>
          <a:p>
            <a:pPr algn="ctr"/>
            <a:endParaRPr lang="pt-BR" dirty="0">
              <a:solidFill>
                <a:schemeClr val="tx1"/>
              </a:solidFill>
            </a:endParaRPr>
          </a:p>
          <a:p>
            <a:pPr algn="ctr"/>
            <a:endParaRPr lang="pt-BR" dirty="0">
              <a:solidFill>
                <a:schemeClr val="tx1"/>
              </a:solidFill>
            </a:endParaRPr>
          </a:p>
        </p:txBody>
      </p:sp>
      <p:sp>
        <p:nvSpPr>
          <p:cNvPr id="6" name="Retângulo Arredondado 5"/>
          <p:cNvSpPr/>
          <p:nvPr/>
        </p:nvSpPr>
        <p:spPr>
          <a:xfrm>
            <a:off x="3549027" y="4186175"/>
            <a:ext cx="1534932" cy="71239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solidFill>
                  <a:schemeClr val="tx1"/>
                </a:solidFill>
              </a:rPr>
              <a:t>ATIVIDADE </a:t>
            </a:r>
            <a:r>
              <a:rPr lang="pt-BR" sz="1200" dirty="0" smtClean="0">
                <a:solidFill>
                  <a:schemeClr val="tx1"/>
                </a:solidFill>
              </a:rPr>
              <a:t>Nº4</a:t>
            </a:r>
          </a:p>
          <a:p>
            <a:pPr algn="ctr"/>
            <a:r>
              <a:rPr lang="pt-BR" sz="1200" dirty="0" smtClean="0">
                <a:solidFill>
                  <a:schemeClr val="tx1"/>
                </a:solidFill>
              </a:rPr>
              <a:t>FRASES</a:t>
            </a:r>
            <a:endParaRPr lang="pt-BR" sz="1200" dirty="0">
              <a:solidFill>
                <a:schemeClr val="tx1"/>
              </a:solidFill>
            </a:endParaRPr>
          </a:p>
        </p:txBody>
      </p:sp>
      <p:sp>
        <p:nvSpPr>
          <p:cNvPr id="7" name="Retângulo Arredondado 6"/>
          <p:cNvSpPr/>
          <p:nvPr/>
        </p:nvSpPr>
        <p:spPr>
          <a:xfrm>
            <a:off x="3549027" y="3291206"/>
            <a:ext cx="1590252" cy="59603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smtClean="0">
              <a:solidFill>
                <a:schemeClr val="tx1"/>
              </a:solidFill>
            </a:endParaRPr>
          </a:p>
          <a:p>
            <a:pPr algn="ctr"/>
            <a:endParaRPr lang="pt-BR" sz="1400" dirty="0" smtClean="0">
              <a:solidFill>
                <a:schemeClr val="tx1"/>
              </a:solidFill>
            </a:endParaRPr>
          </a:p>
          <a:p>
            <a:pPr algn="ctr"/>
            <a:endParaRPr lang="pt-BR" sz="1200" dirty="0" smtClean="0">
              <a:solidFill>
                <a:schemeClr val="tx1"/>
              </a:solidFill>
            </a:endParaRPr>
          </a:p>
          <a:p>
            <a:pPr algn="ctr"/>
            <a:endParaRPr lang="pt-BR" sz="1200" dirty="0">
              <a:solidFill>
                <a:schemeClr val="tx1"/>
              </a:solidFill>
            </a:endParaRPr>
          </a:p>
          <a:p>
            <a:pPr algn="ctr"/>
            <a:endParaRPr lang="pt-BR" sz="1200" dirty="0" smtClean="0">
              <a:solidFill>
                <a:schemeClr val="tx1"/>
              </a:solidFill>
            </a:endParaRPr>
          </a:p>
          <a:p>
            <a:pPr algn="ctr"/>
            <a:r>
              <a:rPr lang="pt-BR" sz="1200" dirty="0" smtClean="0">
                <a:solidFill>
                  <a:schemeClr val="tx1"/>
                </a:solidFill>
              </a:rPr>
              <a:t>ATIVIDADE Nº 3</a:t>
            </a:r>
          </a:p>
          <a:p>
            <a:pPr algn="ctr"/>
            <a:r>
              <a:rPr lang="pt-BR" sz="1200" dirty="0" smtClean="0">
                <a:solidFill>
                  <a:schemeClr val="tx1"/>
                </a:solidFill>
              </a:rPr>
              <a:t>D</a:t>
            </a:r>
          </a:p>
          <a:p>
            <a:pPr algn="ctr"/>
            <a:endParaRPr lang="pt-BR" sz="1400" dirty="0" smtClean="0">
              <a:solidFill>
                <a:schemeClr val="tx1"/>
              </a:solidFill>
            </a:endParaRPr>
          </a:p>
          <a:p>
            <a:pPr algn="ctr"/>
            <a:endParaRPr lang="pt-BR" sz="1400" dirty="0">
              <a:solidFill>
                <a:schemeClr val="tx1"/>
              </a:solidFill>
            </a:endParaRPr>
          </a:p>
          <a:p>
            <a:pPr algn="ctr"/>
            <a:r>
              <a:rPr lang="pt-BR" dirty="0" smtClean="0">
                <a:solidFill>
                  <a:schemeClr val="tx1"/>
                </a:solidFill>
              </a:rPr>
              <a:t> </a:t>
            </a:r>
          </a:p>
          <a:p>
            <a:pPr algn="ctr"/>
            <a:endParaRPr lang="pt-BR" dirty="0">
              <a:solidFill>
                <a:schemeClr val="tx1"/>
              </a:solidFill>
            </a:endParaRPr>
          </a:p>
        </p:txBody>
      </p:sp>
      <p:sp>
        <p:nvSpPr>
          <p:cNvPr id="8" name="Retângulo Arredondado 7"/>
          <p:cNvSpPr/>
          <p:nvPr/>
        </p:nvSpPr>
        <p:spPr>
          <a:xfrm>
            <a:off x="3512703" y="5197506"/>
            <a:ext cx="1534932" cy="62254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dirty="0" smtClean="0">
              <a:solidFill>
                <a:schemeClr val="tx1"/>
              </a:solidFill>
            </a:endParaRPr>
          </a:p>
          <a:p>
            <a:pPr algn="ctr"/>
            <a:r>
              <a:rPr lang="pt-BR" sz="1200" dirty="0" smtClean="0">
                <a:solidFill>
                  <a:schemeClr val="tx1"/>
                </a:solidFill>
              </a:rPr>
              <a:t>ATIVIDADE Nº5</a:t>
            </a:r>
          </a:p>
          <a:p>
            <a:pPr algn="ctr"/>
            <a:r>
              <a:rPr lang="pt-BR" sz="1200" dirty="0" smtClean="0">
                <a:solidFill>
                  <a:schemeClr val="tx1"/>
                </a:solidFill>
              </a:rPr>
              <a:t>C</a:t>
            </a:r>
          </a:p>
        </p:txBody>
      </p:sp>
      <p:sp>
        <p:nvSpPr>
          <p:cNvPr id="9" name="Retângulo de cantos arredondados 2"/>
          <p:cNvSpPr/>
          <p:nvPr/>
        </p:nvSpPr>
        <p:spPr>
          <a:xfrm>
            <a:off x="5708466" y="2746713"/>
            <a:ext cx="1532671" cy="536571"/>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solidFill>
                  <a:schemeClr val="tx1"/>
                </a:solidFill>
                <a:latin typeface="Times New Roman" panose="02020603050405020304" pitchFamily="18" charset="0"/>
                <a:cs typeface="Times New Roman" panose="02020603050405020304" pitchFamily="18" charset="0"/>
              </a:rPr>
              <a:t>Figura</a:t>
            </a:r>
            <a:endParaRPr lang="pt-BR" sz="1600" dirty="0">
              <a:solidFill>
                <a:schemeClr val="tx1"/>
              </a:solidFill>
              <a:latin typeface="Times New Roman" panose="02020603050405020304" pitchFamily="18" charset="0"/>
              <a:cs typeface="Times New Roman" panose="02020603050405020304" pitchFamily="18" charset="0"/>
            </a:endParaRPr>
          </a:p>
        </p:txBody>
      </p:sp>
      <p:sp>
        <p:nvSpPr>
          <p:cNvPr id="10" name="Retângulo de cantos arredondados 24"/>
          <p:cNvSpPr/>
          <p:nvPr/>
        </p:nvSpPr>
        <p:spPr>
          <a:xfrm>
            <a:off x="7301781" y="2759211"/>
            <a:ext cx="1414641" cy="544493"/>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solidFill>
                  <a:schemeClr val="tx1"/>
                </a:solidFill>
                <a:latin typeface="Times New Roman" panose="02020603050405020304" pitchFamily="18" charset="0"/>
                <a:cs typeface="Times New Roman" panose="02020603050405020304" pitchFamily="18" charset="0"/>
              </a:rPr>
              <a:t>Nome da figura</a:t>
            </a:r>
            <a:endParaRPr lang="pt-BR" sz="1600" dirty="0">
              <a:solidFill>
                <a:schemeClr val="tx1"/>
              </a:solidFill>
              <a:latin typeface="Times New Roman" panose="02020603050405020304" pitchFamily="18" charset="0"/>
              <a:cs typeface="Times New Roman" panose="02020603050405020304" pitchFamily="18" charset="0"/>
            </a:endParaRPr>
          </a:p>
        </p:txBody>
      </p:sp>
      <p:sp>
        <p:nvSpPr>
          <p:cNvPr id="11" name="Retângulo de cantos arredondados 25"/>
          <p:cNvSpPr/>
          <p:nvPr/>
        </p:nvSpPr>
        <p:spPr>
          <a:xfrm>
            <a:off x="8777066" y="2746713"/>
            <a:ext cx="1370934" cy="544493"/>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solidFill>
                  <a:schemeClr val="tx1"/>
                </a:solidFill>
                <a:latin typeface="Times New Roman" panose="02020603050405020304" pitchFamily="18" charset="0"/>
                <a:cs typeface="Times New Roman" panose="02020603050405020304" pitchFamily="18" charset="0"/>
              </a:rPr>
              <a:t>Quantas sílabas </a:t>
            </a:r>
            <a:endParaRPr lang="pt-BR" sz="1600" dirty="0">
              <a:solidFill>
                <a:schemeClr val="tx1"/>
              </a:solidFill>
              <a:latin typeface="Times New Roman" panose="02020603050405020304" pitchFamily="18" charset="0"/>
              <a:cs typeface="Times New Roman" panose="02020603050405020304" pitchFamily="18" charset="0"/>
            </a:endParaRPr>
          </a:p>
        </p:txBody>
      </p:sp>
      <p:sp>
        <p:nvSpPr>
          <p:cNvPr id="12" name="Retângulo de cantos arredondados 2"/>
          <p:cNvSpPr/>
          <p:nvPr/>
        </p:nvSpPr>
        <p:spPr>
          <a:xfrm>
            <a:off x="5708466" y="3357302"/>
            <a:ext cx="1532672" cy="588134"/>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13" name="Retângulo de cantos arredondados 2"/>
          <p:cNvSpPr/>
          <p:nvPr/>
        </p:nvSpPr>
        <p:spPr>
          <a:xfrm>
            <a:off x="5708465" y="4019454"/>
            <a:ext cx="1532673" cy="588134"/>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tx1"/>
              </a:solidFill>
            </a:endParaRPr>
          </a:p>
        </p:txBody>
      </p:sp>
      <p:sp>
        <p:nvSpPr>
          <p:cNvPr id="14" name="Retângulo de cantos arredondados 2"/>
          <p:cNvSpPr/>
          <p:nvPr/>
        </p:nvSpPr>
        <p:spPr>
          <a:xfrm>
            <a:off x="5708465" y="4681606"/>
            <a:ext cx="1532674" cy="588134"/>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15" name="Retângulo de cantos arredondados 2"/>
          <p:cNvSpPr/>
          <p:nvPr/>
        </p:nvSpPr>
        <p:spPr>
          <a:xfrm>
            <a:off x="5708465" y="5330582"/>
            <a:ext cx="1532674" cy="576950"/>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16" name="Retângulo de cantos arredondados 2"/>
          <p:cNvSpPr/>
          <p:nvPr/>
        </p:nvSpPr>
        <p:spPr>
          <a:xfrm>
            <a:off x="7311791" y="3364784"/>
            <a:ext cx="1404631" cy="588134"/>
          </a:xfrm>
          <a:prstGeom prst="roundRect">
            <a:avLst/>
          </a:prstGeom>
          <a:solidFill>
            <a:srgbClr val="FAF1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smtClean="0">
                <a:solidFill>
                  <a:schemeClr val="tx1"/>
                </a:solidFill>
              </a:rPr>
              <a:t>bambolê</a:t>
            </a:r>
            <a:endParaRPr lang="pt-BR" sz="1600" b="1" dirty="0">
              <a:solidFill>
                <a:schemeClr val="tx1"/>
              </a:solidFill>
            </a:endParaRPr>
          </a:p>
        </p:txBody>
      </p:sp>
      <p:sp>
        <p:nvSpPr>
          <p:cNvPr id="17" name="Retângulo de cantos arredondados 2"/>
          <p:cNvSpPr/>
          <p:nvPr/>
        </p:nvSpPr>
        <p:spPr>
          <a:xfrm>
            <a:off x="7294323" y="4027510"/>
            <a:ext cx="1422099" cy="588134"/>
          </a:xfrm>
          <a:prstGeom prst="roundRect">
            <a:avLst/>
          </a:prstGeom>
          <a:solidFill>
            <a:srgbClr val="FAF1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smtClean="0">
                <a:solidFill>
                  <a:schemeClr val="tx1"/>
                </a:solidFill>
              </a:rPr>
              <a:t>peteca</a:t>
            </a:r>
            <a:endParaRPr lang="pt-BR" sz="1600" b="1" dirty="0">
              <a:solidFill>
                <a:schemeClr val="tx1"/>
              </a:solidFill>
            </a:endParaRPr>
          </a:p>
        </p:txBody>
      </p:sp>
      <p:sp>
        <p:nvSpPr>
          <p:cNvPr id="18" name="Retângulo de cantos arredondados 2"/>
          <p:cNvSpPr/>
          <p:nvPr/>
        </p:nvSpPr>
        <p:spPr>
          <a:xfrm>
            <a:off x="7301781" y="4690237"/>
            <a:ext cx="1414641" cy="588134"/>
          </a:xfrm>
          <a:prstGeom prst="roundRect">
            <a:avLst/>
          </a:prstGeom>
          <a:solidFill>
            <a:srgbClr val="FAF1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smtClean="0">
                <a:solidFill>
                  <a:schemeClr val="tx1"/>
                </a:solidFill>
              </a:rPr>
              <a:t>pipa</a:t>
            </a:r>
            <a:endParaRPr lang="pt-BR" sz="1600" b="1" dirty="0">
              <a:solidFill>
                <a:schemeClr val="tx1"/>
              </a:solidFill>
            </a:endParaRPr>
          </a:p>
        </p:txBody>
      </p:sp>
      <p:sp>
        <p:nvSpPr>
          <p:cNvPr id="19" name="Retângulo de cantos arredondados 2"/>
          <p:cNvSpPr/>
          <p:nvPr/>
        </p:nvSpPr>
        <p:spPr>
          <a:xfrm>
            <a:off x="7313265" y="5355466"/>
            <a:ext cx="1414641" cy="588134"/>
          </a:xfrm>
          <a:prstGeom prst="roundRect">
            <a:avLst/>
          </a:prstGeom>
          <a:solidFill>
            <a:srgbClr val="FAF1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smtClean="0">
                <a:solidFill>
                  <a:schemeClr val="tx1"/>
                </a:solidFill>
              </a:rPr>
              <a:t>bilboquê</a:t>
            </a:r>
            <a:endParaRPr lang="pt-BR" sz="1600" b="1" dirty="0">
              <a:solidFill>
                <a:schemeClr val="tx1"/>
              </a:solidFill>
            </a:endParaRPr>
          </a:p>
        </p:txBody>
      </p:sp>
      <p:sp>
        <p:nvSpPr>
          <p:cNvPr id="20" name="Retângulo de cantos arredondados 2"/>
          <p:cNvSpPr/>
          <p:nvPr/>
        </p:nvSpPr>
        <p:spPr>
          <a:xfrm>
            <a:off x="8777065" y="3364784"/>
            <a:ext cx="1418512" cy="588134"/>
          </a:xfrm>
          <a:prstGeom prst="roundRect">
            <a:avLst/>
          </a:prstGeom>
          <a:solidFill>
            <a:srgbClr val="FAF1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err="1" smtClean="0">
                <a:solidFill>
                  <a:schemeClr val="tx1"/>
                </a:solidFill>
              </a:rPr>
              <a:t>bam</a:t>
            </a:r>
            <a:r>
              <a:rPr lang="pt-BR" sz="1600" b="1" dirty="0" smtClean="0">
                <a:solidFill>
                  <a:schemeClr val="tx1"/>
                </a:solidFill>
              </a:rPr>
              <a:t>  - </a:t>
            </a:r>
            <a:r>
              <a:rPr lang="pt-BR" sz="1600" b="1" dirty="0" err="1" smtClean="0">
                <a:solidFill>
                  <a:schemeClr val="tx1"/>
                </a:solidFill>
              </a:rPr>
              <a:t>bo</a:t>
            </a:r>
            <a:r>
              <a:rPr lang="pt-BR" sz="1600" b="1" dirty="0" smtClean="0">
                <a:solidFill>
                  <a:schemeClr val="tx1"/>
                </a:solidFill>
              </a:rPr>
              <a:t> - lê   3 sílabas</a:t>
            </a:r>
            <a:endParaRPr lang="pt-BR" sz="1600" b="1" dirty="0">
              <a:solidFill>
                <a:schemeClr val="tx1"/>
              </a:solidFill>
            </a:endParaRPr>
          </a:p>
        </p:txBody>
      </p:sp>
      <p:sp>
        <p:nvSpPr>
          <p:cNvPr id="21" name="Retângulo de cantos arredondados 2"/>
          <p:cNvSpPr/>
          <p:nvPr/>
        </p:nvSpPr>
        <p:spPr>
          <a:xfrm>
            <a:off x="8769607" y="4002870"/>
            <a:ext cx="1418513" cy="588134"/>
          </a:xfrm>
          <a:prstGeom prst="roundRect">
            <a:avLst/>
          </a:prstGeom>
          <a:solidFill>
            <a:srgbClr val="FAF1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err="1" smtClean="0">
                <a:solidFill>
                  <a:schemeClr val="tx1"/>
                </a:solidFill>
              </a:rPr>
              <a:t>pe</a:t>
            </a:r>
            <a:r>
              <a:rPr lang="pt-BR" sz="1600" b="1" dirty="0" smtClean="0">
                <a:solidFill>
                  <a:schemeClr val="tx1"/>
                </a:solidFill>
              </a:rPr>
              <a:t>   te     </a:t>
            </a:r>
            <a:r>
              <a:rPr lang="pt-BR" sz="1600" b="1" dirty="0" err="1" smtClean="0">
                <a:solidFill>
                  <a:schemeClr val="tx1"/>
                </a:solidFill>
              </a:rPr>
              <a:t>ca</a:t>
            </a:r>
            <a:r>
              <a:rPr lang="pt-BR" sz="1600" b="1" dirty="0" smtClean="0">
                <a:solidFill>
                  <a:schemeClr val="tx1"/>
                </a:solidFill>
              </a:rPr>
              <a:t>        3 sílabas  </a:t>
            </a:r>
            <a:endParaRPr lang="pt-BR" sz="1600" b="1" dirty="0">
              <a:solidFill>
                <a:schemeClr val="tx1"/>
              </a:solidFill>
            </a:endParaRPr>
          </a:p>
        </p:txBody>
      </p:sp>
      <p:sp>
        <p:nvSpPr>
          <p:cNvPr id="22" name="Retângulo de cantos arredondados 2"/>
          <p:cNvSpPr/>
          <p:nvPr/>
        </p:nvSpPr>
        <p:spPr>
          <a:xfrm>
            <a:off x="8777064" y="4668430"/>
            <a:ext cx="1428524" cy="588134"/>
          </a:xfrm>
          <a:prstGeom prst="roundRect">
            <a:avLst/>
          </a:prstGeom>
          <a:solidFill>
            <a:srgbClr val="FAF1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err="1" smtClean="0">
                <a:solidFill>
                  <a:schemeClr val="tx1"/>
                </a:solidFill>
              </a:rPr>
              <a:t>pi</a:t>
            </a:r>
            <a:r>
              <a:rPr lang="pt-BR" sz="1600" b="1" dirty="0" smtClean="0">
                <a:solidFill>
                  <a:schemeClr val="tx1"/>
                </a:solidFill>
              </a:rPr>
              <a:t>  - </a:t>
            </a:r>
            <a:r>
              <a:rPr lang="pt-BR" sz="1600" b="1" dirty="0" err="1" smtClean="0">
                <a:solidFill>
                  <a:schemeClr val="tx1"/>
                </a:solidFill>
              </a:rPr>
              <a:t>pa</a:t>
            </a:r>
            <a:r>
              <a:rPr lang="pt-BR" sz="1600" b="1" dirty="0" smtClean="0">
                <a:solidFill>
                  <a:schemeClr val="tx1"/>
                </a:solidFill>
              </a:rPr>
              <a:t>           </a:t>
            </a:r>
          </a:p>
          <a:p>
            <a:pPr algn="ctr"/>
            <a:r>
              <a:rPr lang="pt-BR" sz="1600" b="1" dirty="0" smtClean="0">
                <a:solidFill>
                  <a:schemeClr val="tx1"/>
                </a:solidFill>
              </a:rPr>
              <a:t>  2 sílabas</a:t>
            </a:r>
            <a:endParaRPr lang="pt-BR" sz="1600" b="1" dirty="0">
              <a:solidFill>
                <a:schemeClr val="tx1"/>
              </a:solidFill>
            </a:endParaRPr>
          </a:p>
        </p:txBody>
      </p:sp>
      <p:sp>
        <p:nvSpPr>
          <p:cNvPr id="23" name="Retângulo de cantos arredondados 2"/>
          <p:cNvSpPr/>
          <p:nvPr/>
        </p:nvSpPr>
        <p:spPr>
          <a:xfrm>
            <a:off x="8777064" y="5333639"/>
            <a:ext cx="1418513" cy="588134"/>
          </a:xfrm>
          <a:prstGeom prst="roundRect">
            <a:avLst/>
          </a:prstGeom>
          <a:solidFill>
            <a:srgbClr val="FAF1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smtClean="0">
                <a:solidFill>
                  <a:schemeClr val="tx1"/>
                </a:solidFill>
              </a:rPr>
              <a:t> </a:t>
            </a:r>
            <a:r>
              <a:rPr lang="pt-BR" sz="1600" b="1" dirty="0" err="1">
                <a:solidFill>
                  <a:schemeClr val="tx1"/>
                </a:solidFill>
              </a:rPr>
              <a:t>b</a:t>
            </a:r>
            <a:r>
              <a:rPr lang="pt-BR" sz="1600" b="1" dirty="0" err="1" smtClean="0">
                <a:solidFill>
                  <a:schemeClr val="tx1"/>
                </a:solidFill>
              </a:rPr>
              <a:t>il</a:t>
            </a:r>
            <a:r>
              <a:rPr lang="pt-BR" sz="1600" b="1" dirty="0" smtClean="0">
                <a:solidFill>
                  <a:schemeClr val="tx1"/>
                </a:solidFill>
              </a:rPr>
              <a:t>  - </a:t>
            </a:r>
            <a:r>
              <a:rPr lang="pt-BR" sz="1600" b="1" dirty="0" err="1" smtClean="0">
                <a:solidFill>
                  <a:schemeClr val="tx1"/>
                </a:solidFill>
              </a:rPr>
              <a:t>bo</a:t>
            </a:r>
            <a:r>
              <a:rPr lang="pt-BR" sz="1600" b="1" dirty="0" smtClean="0">
                <a:solidFill>
                  <a:schemeClr val="tx1"/>
                </a:solidFill>
              </a:rPr>
              <a:t>- quê     </a:t>
            </a:r>
          </a:p>
          <a:p>
            <a:pPr algn="ctr"/>
            <a:r>
              <a:rPr lang="pt-BR" sz="1600" b="1" dirty="0" smtClean="0">
                <a:solidFill>
                  <a:schemeClr val="tx1"/>
                </a:solidFill>
              </a:rPr>
              <a:t>3 sílabas</a:t>
            </a:r>
            <a:endParaRPr lang="pt-BR" sz="1600" b="1" dirty="0">
              <a:solidFill>
                <a:schemeClr val="tx1"/>
              </a:solidFill>
            </a:endParaRPr>
          </a:p>
        </p:txBody>
      </p:sp>
      <p:sp>
        <p:nvSpPr>
          <p:cNvPr id="24" name="Retângulo de cantos arredondados 25"/>
          <p:cNvSpPr/>
          <p:nvPr/>
        </p:nvSpPr>
        <p:spPr>
          <a:xfrm>
            <a:off x="10195577" y="2734944"/>
            <a:ext cx="1345474" cy="584431"/>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solidFill>
                  <a:schemeClr val="tx1"/>
                </a:solidFill>
                <a:latin typeface="Times New Roman" panose="02020603050405020304" pitchFamily="18" charset="0"/>
                <a:cs typeface="Times New Roman" panose="02020603050405020304" pitchFamily="18" charset="0"/>
              </a:rPr>
              <a:t>Quantas letras</a:t>
            </a:r>
            <a:endParaRPr lang="pt-BR" sz="1600" dirty="0">
              <a:solidFill>
                <a:schemeClr val="tx1"/>
              </a:solidFill>
              <a:latin typeface="Times New Roman" panose="02020603050405020304" pitchFamily="18" charset="0"/>
              <a:cs typeface="Times New Roman" panose="02020603050405020304" pitchFamily="18" charset="0"/>
            </a:endParaRPr>
          </a:p>
        </p:txBody>
      </p:sp>
      <p:sp>
        <p:nvSpPr>
          <p:cNvPr id="25" name="Retângulo de cantos arredondados 2"/>
          <p:cNvSpPr/>
          <p:nvPr/>
        </p:nvSpPr>
        <p:spPr>
          <a:xfrm>
            <a:off x="10256391" y="3374176"/>
            <a:ext cx="1318992" cy="573266"/>
          </a:xfrm>
          <a:prstGeom prst="roundRect">
            <a:avLst/>
          </a:prstGeom>
          <a:solidFill>
            <a:srgbClr val="FAF1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smtClean="0">
                <a:solidFill>
                  <a:schemeClr val="tx1"/>
                </a:solidFill>
              </a:rPr>
              <a:t>7 letras</a:t>
            </a:r>
            <a:endParaRPr lang="pt-BR" sz="1600" b="1" dirty="0">
              <a:solidFill>
                <a:schemeClr val="tx1"/>
              </a:solidFill>
            </a:endParaRPr>
          </a:p>
        </p:txBody>
      </p:sp>
      <p:sp>
        <p:nvSpPr>
          <p:cNvPr id="26" name="Retângulo de cantos arredondados 2"/>
          <p:cNvSpPr/>
          <p:nvPr/>
        </p:nvSpPr>
        <p:spPr>
          <a:xfrm>
            <a:off x="10270122" y="3991776"/>
            <a:ext cx="1305261" cy="588134"/>
          </a:xfrm>
          <a:prstGeom prst="roundRect">
            <a:avLst/>
          </a:prstGeom>
          <a:solidFill>
            <a:srgbClr val="FAF1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smtClean="0">
                <a:solidFill>
                  <a:schemeClr val="tx1"/>
                </a:solidFill>
              </a:rPr>
              <a:t>6 letras</a:t>
            </a:r>
            <a:endParaRPr lang="pt-BR" sz="1600" b="1" dirty="0">
              <a:solidFill>
                <a:schemeClr val="tx1"/>
              </a:solidFill>
            </a:endParaRPr>
          </a:p>
        </p:txBody>
      </p:sp>
      <p:sp>
        <p:nvSpPr>
          <p:cNvPr id="27" name="Retângulo de cantos arredondados 2"/>
          <p:cNvSpPr/>
          <p:nvPr/>
        </p:nvSpPr>
        <p:spPr>
          <a:xfrm>
            <a:off x="10266230" y="4653540"/>
            <a:ext cx="1266929" cy="588134"/>
          </a:xfrm>
          <a:prstGeom prst="roundRect">
            <a:avLst/>
          </a:prstGeom>
          <a:solidFill>
            <a:srgbClr val="FAF1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smtClean="0">
                <a:solidFill>
                  <a:schemeClr val="tx1"/>
                </a:solidFill>
              </a:rPr>
              <a:t>4 letras</a:t>
            </a:r>
            <a:endParaRPr lang="pt-BR" sz="1600" b="1" dirty="0">
              <a:solidFill>
                <a:schemeClr val="tx1"/>
              </a:solidFill>
            </a:endParaRPr>
          </a:p>
        </p:txBody>
      </p:sp>
      <p:sp>
        <p:nvSpPr>
          <p:cNvPr id="28" name="Retângulo de cantos arredondados 2"/>
          <p:cNvSpPr/>
          <p:nvPr/>
        </p:nvSpPr>
        <p:spPr>
          <a:xfrm>
            <a:off x="10266230" y="5328324"/>
            <a:ext cx="1295065" cy="581021"/>
          </a:xfrm>
          <a:prstGeom prst="roundRect">
            <a:avLst/>
          </a:prstGeom>
          <a:solidFill>
            <a:srgbClr val="FAF1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smtClean="0">
                <a:solidFill>
                  <a:schemeClr val="tx1"/>
                </a:solidFill>
              </a:rPr>
              <a:t>8 letras</a:t>
            </a:r>
            <a:endParaRPr lang="pt-BR" sz="1600" b="1" dirty="0">
              <a:solidFill>
                <a:schemeClr val="tx1"/>
              </a:solidFill>
            </a:endParaRPr>
          </a:p>
        </p:txBody>
      </p:sp>
      <p:pic>
        <p:nvPicPr>
          <p:cNvPr id="29" name="Imagem 28"/>
          <p:cNvPicPr>
            <a:picLocks noChangeAspect="1"/>
          </p:cNvPicPr>
          <p:nvPr/>
        </p:nvPicPr>
        <p:blipFill>
          <a:blip r:embed="rId2"/>
          <a:stretch>
            <a:fillRect/>
          </a:stretch>
        </p:blipFill>
        <p:spPr>
          <a:xfrm>
            <a:off x="6183632" y="3421273"/>
            <a:ext cx="635501" cy="465966"/>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0" name="Picture 2" descr="Brinquedo Tradicional Peteca M - Loja Bambalalão Brinqued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3632" y="4031120"/>
            <a:ext cx="635501" cy="531635"/>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1" name="Imagem 30" descr="Desenho de Uma pipa pintado e colorido por Usuário não registrado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5004" y="4666172"/>
            <a:ext cx="669296" cy="575502"/>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2" name="Picture 2" descr="Brinquedo Bilboquê de madeira - Artigos infantis - Penha 757245301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8919" y="5328324"/>
            <a:ext cx="664926" cy="491722"/>
          </a:xfrm>
          <a:prstGeom prst="rect">
            <a:avLst/>
          </a:prstGeom>
          <a:noFill/>
          <a:extLst>
            <a:ext uri="{909E8E84-426E-40DD-AFC4-6F175D3DCCD1}">
              <a14:hiddenFill xmlns:a14="http://schemas.microsoft.com/office/drawing/2010/main">
                <a:solidFill>
                  <a:srgbClr val="FFFFFF"/>
                </a:solidFill>
              </a14:hiddenFill>
            </a:ext>
          </a:extLst>
        </p:spPr>
      </p:pic>
      <p:sp>
        <p:nvSpPr>
          <p:cNvPr id="33" name="Retângulo Arredondado 32"/>
          <p:cNvSpPr/>
          <p:nvPr/>
        </p:nvSpPr>
        <p:spPr>
          <a:xfrm>
            <a:off x="7909504" y="1929746"/>
            <a:ext cx="1636804" cy="51883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smtClean="0">
              <a:solidFill>
                <a:schemeClr val="tx1"/>
              </a:solidFill>
            </a:endParaRPr>
          </a:p>
          <a:p>
            <a:pPr algn="ctr"/>
            <a:endParaRPr lang="pt-BR" sz="1400" dirty="0" smtClean="0">
              <a:solidFill>
                <a:schemeClr val="tx1"/>
              </a:solidFill>
              <a:latin typeface="Times New Roman" panose="02020603050405020304" pitchFamily="18" charset="0"/>
              <a:cs typeface="Times New Roman" panose="02020603050405020304" pitchFamily="18" charset="0"/>
            </a:endParaRPr>
          </a:p>
          <a:p>
            <a:pPr algn="ctr"/>
            <a:r>
              <a:rPr lang="pt-BR" sz="1200" dirty="0" smtClean="0">
                <a:solidFill>
                  <a:schemeClr val="tx1"/>
                </a:solidFill>
                <a:latin typeface="Times New Roman" panose="02020603050405020304" pitchFamily="18" charset="0"/>
                <a:cs typeface="Times New Roman" panose="02020603050405020304" pitchFamily="18" charset="0"/>
              </a:rPr>
              <a:t>ATIVIDADE Nº 6</a:t>
            </a:r>
          </a:p>
          <a:p>
            <a:pPr algn="ctr"/>
            <a:endParaRPr lang="pt-BR" sz="1200" dirty="0" smtClean="0">
              <a:solidFill>
                <a:schemeClr val="tx1"/>
              </a:solidFill>
            </a:endParaRPr>
          </a:p>
          <a:p>
            <a:pPr algn="ctr"/>
            <a:endParaRPr lang="pt-BR" dirty="0">
              <a:solidFill>
                <a:schemeClr val="tx1"/>
              </a:solidFill>
            </a:endParaRPr>
          </a:p>
          <a:p>
            <a:pPr algn="ctr"/>
            <a:endParaRPr lang="pt-BR" dirty="0">
              <a:solidFill>
                <a:schemeClr val="tx1"/>
              </a:solidFill>
            </a:endParaRPr>
          </a:p>
        </p:txBody>
      </p:sp>
      <p:sp>
        <p:nvSpPr>
          <p:cNvPr id="34" name="Retângulo Arredondado 33"/>
          <p:cNvSpPr/>
          <p:nvPr/>
        </p:nvSpPr>
        <p:spPr>
          <a:xfrm>
            <a:off x="1224918" y="1748648"/>
            <a:ext cx="1636804" cy="51883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smtClean="0">
              <a:solidFill>
                <a:schemeClr val="tx1"/>
              </a:solidFill>
            </a:endParaRPr>
          </a:p>
          <a:p>
            <a:pPr algn="ctr"/>
            <a:endParaRPr lang="pt-BR" sz="1400" dirty="0" smtClean="0">
              <a:solidFill>
                <a:schemeClr val="tx1"/>
              </a:solidFill>
              <a:latin typeface="Times New Roman" panose="02020603050405020304" pitchFamily="18" charset="0"/>
              <a:cs typeface="Times New Roman" panose="02020603050405020304" pitchFamily="18" charset="0"/>
            </a:endParaRPr>
          </a:p>
          <a:p>
            <a:pPr algn="ctr"/>
            <a:r>
              <a:rPr lang="pt-BR" sz="1200" dirty="0" smtClean="0">
                <a:solidFill>
                  <a:schemeClr val="tx1"/>
                </a:solidFill>
                <a:latin typeface="Times New Roman" panose="02020603050405020304" pitchFamily="18" charset="0"/>
                <a:cs typeface="Times New Roman" panose="02020603050405020304" pitchFamily="18" charset="0"/>
              </a:rPr>
              <a:t>ATIVIDADE Nº 1</a:t>
            </a:r>
          </a:p>
          <a:p>
            <a:pPr algn="ctr"/>
            <a:endParaRPr lang="pt-BR" sz="1200" dirty="0" smtClean="0">
              <a:solidFill>
                <a:schemeClr val="tx1"/>
              </a:solidFill>
            </a:endParaRPr>
          </a:p>
          <a:p>
            <a:pPr algn="ctr"/>
            <a:endParaRPr lang="pt-BR" dirty="0">
              <a:solidFill>
                <a:schemeClr val="tx1"/>
              </a:solidFill>
            </a:endParaRPr>
          </a:p>
          <a:p>
            <a:pPr algn="ctr"/>
            <a:endParaRPr lang="pt-BR" dirty="0">
              <a:solidFill>
                <a:schemeClr val="tx1"/>
              </a:solidFill>
            </a:endParaRPr>
          </a:p>
        </p:txBody>
      </p:sp>
      <p:sp>
        <p:nvSpPr>
          <p:cNvPr id="35" name="Retângulo 34"/>
          <p:cNvSpPr/>
          <p:nvPr/>
        </p:nvSpPr>
        <p:spPr>
          <a:xfrm>
            <a:off x="3120919" y="886429"/>
            <a:ext cx="6096000" cy="646331"/>
          </a:xfrm>
          <a:prstGeom prst="rect">
            <a:avLst/>
          </a:prstGeom>
        </p:spPr>
        <p:txBody>
          <a:bodyPr>
            <a:spAutoFit/>
          </a:bodyPr>
          <a:lstStyle/>
          <a:p>
            <a:r>
              <a:rPr lang="pt-BR" b="1" dirty="0">
                <a:latin typeface="Times New Roman" panose="02020603050405020304" pitchFamily="18" charset="0"/>
                <a:cs typeface="Times New Roman" panose="02020603050405020304" pitchFamily="18" charset="0"/>
              </a:rPr>
              <a:t>CONFIRA AQUI AS ALTERNATIVAS CORRETAS DAS ATIVIDADES DE LÍNGUA PORTUGUESA</a:t>
            </a:r>
          </a:p>
        </p:txBody>
      </p:sp>
    </p:spTree>
    <p:extLst>
      <p:ext uri="{BB962C8B-B14F-4D97-AF65-F5344CB8AC3E}">
        <p14:creationId xmlns:p14="http://schemas.microsoft.com/office/powerpoint/2010/main" val="307186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394408" y="1567732"/>
            <a:ext cx="7409468" cy="1828800"/>
          </a:xfrm>
        </p:spPr>
        <p:txBody>
          <a:bodyPr rtlCol="0">
            <a:normAutofit fontScale="90000"/>
          </a:bodyPr>
          <a:lstStyle/>
          <a:p>
            <a:pPr algn="ctr"/>
            <a:r>
              <a:rPr lang="pt-BR" b="1" dirty="0">
                <a:solidFill>
                  <a:schemeClr val="tx2"/>
                </a:solidFill>
                <a:latin typeface="Times New Roman" panose="02020603050405020304" pitchFamily="18" charset="0"/>
                <a:cs typeface="Times New Roman" panose="02020603050405020304" pitchFamily="18" charset="0"/>
              </a:rPr>
              <a:t>Ensino Fundamental I</a:t>
            </a:r>
            <a:r>
              <a:rPr lang="pt-BR" b="1">
                <a:solidFill>
                  <a:schemeClr val="tx2"/>
                </a:solidFill>
                <a:latin typeface="Times New Roman" panose="02020603050405020304" pitchFamily="18" charset="0"/>
                <a:cs typeface="Times New Roman" panose="02020603050405020304" pitchFamily="18" charset="0"/>
              </a:rPr>
              <a:t/>
            </a:r>
            <a:br>
              <a:rPr lang="pt-BR" b="1">
                <a:solidFill>
                  <a:schemeClr val="tx2"/>
                </a:solidFill>
                <a:latin typeface="Times New Roman" panose="02020603050405020304" pitchFamily="18" charset="0"/>
                <a:cs typeface="Times New Roman" panose="02020603050405020304" pitchFamily="18" charset="0"/>
              </a:rPr>
            </a:br>
            <a:r>
              <a:rPr lang="pt-BR" b="1" dirty="0">
                <a:solidFill>
                  <a:schemeClr val="tx2"/>
                </a:solidFill>
                <a:latin typeface="Times New Roman" panose="02020603050405020304" pitchFamily="18" charset="0"/>
                <a:cs typeface="Times New Roman" panose="02020603050405020304" pitchFamily="18" charset="0"/>
              </a:rPr>
              <a:t>3</a:t>
            </a:r>
            <a:r>
              <a:rPr lang="pt-BR" b="1">
                <a:solidFill>
                  <a:schemeClr val="tx2"/>
                </a:solidFill>
                <a:latin typeface="Times New Roman" panose="02020603050405020304" pitchFamily="18" charset="0"/>
                <a:cs typeface="Times New Roman" panose="02020603050405020304" pitchFamily="18" charset="0"/>
              </a:rPr>
              <a:t>º </a:t>
            </a:r>
            <a:r>
              <a:rPr lang="pt-BR" b="1" dirty="0">
                <a:solidFill>
                  <a:schemeClr val="tx2"/>
                </a:solidFill>
                <a:latin typeface="Times New Roman" panose="02020603050405020304" pitchFamily="18" charset="0"/>
                <a:cs typeface="Times New Roman" panose="02020603050405020304" pitchFamily="18" charset="0"/>
              </a:rPr>
              <a:t>ano</a:t>
            </a:r>
            <a:r>
              <a:rPr lang="pt-BR" dirty="0">
                <a:solidFill>
                  <a:schemeClr val="tx2"/>
                </a:solidFill>
                <a:latin typeface="Times New Roman" panose="02020603050405020304" pitchFamily="18" charset="0"/>
                <a:cs typeface="Times New Roman" panose="02020603050405020304" pitchFamily="18" charset="0"/>
              </a:rPr>
              <a:t/>
            </a:r>
            <a:br>
              <a:rPr lang="pt-BR" dirty="0">
                <a:solidFill>
                  <a:schemeClr val="tx2"/>
                </a:solidFill>
                <a:latin typeface="Times New Roman" panose="02020603050405020304" pitchFamily="18" charset="0"/>
                <a:cs typeface="Times New Roman" panose="02020603050405020304" pitchFamily="18" charset="0"/>
              </a:rPr>
            </a:br>
            <a:r>
              <a:rPr lang="pt-BR" sz="3200" dirty="0">
                <a:solidFill>
                  <a:schemeClr val="tx2"/>
                </a:solidFill>
                <a:latin typeface="Times New Roman" panose="02020603050405020304" pitchFamily="18" charset="0"/>
                <a:cs typeface="Times New Roman" panose="02020603050405020304" pitchFamily="18" charset="0"/>
              </a:rPr>
              <a:t>Matemática</a:t>
            </a:r>
            <a:endParaRPr lang="pt-BR" dirty="0"/>
          </a:p>
        </p:txBody>
      </p:sp>
      <p:sp>
        <p:nvSpPr>
          <p:cNvPr id="3" name="Subtítulo 2"/>
          <p:cNvSpPr>
            <a:spLocks noGrp="1"/>
          </p:cNvSpPr>
          <p:nvPr>
            <p:ph type="subTitle" idx="1"/>
          </p:nvPr>
        </p:nvSpPr>
        <p:spPr>
          <a:xfrm>
            <a:off x="2245296" y="3900312"/>
            <a:ext cx="7086600" cy="914400"/>
          </a:xfrm>
        </p:spPr>
        <p:txBody>
          <a:bodyPr rtlCol="0">
            <a:normAutofit/>
          </a:bodyPr>
          <a:lstStyle/>
          <a:p>
            <a:pPr algn="ctr"/>
            <a:r>
              <a:rPr lang="pt-BR" b="1" dirty="0">
                <a:solidFill>
                  <a:schemeClr val="tx2"/>
                </a:solidFill>
                <a:latin typeface="Times New Roman" panose="02020603050405020304" pitchFamily="18" charset="0"/>
                <a:cs typeface="Times New Roman" panose="02020603050405020304" pitchFamily="18" charset="0"/>
              </a:rPr>
              <a:t>Secretaria Municipal de Educação e Cultura de Alfenas</a:t>
            </a:r>
          </a:p>
          <a:p>
            <a:pPr algn="ctr"/>
            <a:r>
              <a:rPr lang="pt-BR" b="1" dirty="0">
                <a:solidFill>
                  <a:schemeClr val="tx2"/>
                </a:solidFill>
                <a:latin typeface="Times New Roman" panose="02020603050405020304" pitchFamily="18" charset="0"/>
                <a:cs typeface="Times New Roman" panose="02020603050405020304" pitchFamily="18" charset="0"/>
              </a:rPr>
              <a:t>2020</a:t>
            </a:r>
          </a:p>
        </p:txBody>
      </p:sp>
      <p:pic>
        <p:nvPicPr>
          <p:cNvPr id="4" name="Imagem 3" descr="Brasã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499" y="311085"/>
            <a:ext cx="1398561" cy="1546322"/>
          </a:xfrm>
          <a:prstGeom prst="rect">
            <a:avLst/>
          </a:prstGeom>
          <a:noFill/>
          <a:ln>
            <a:noFill/>
          </a:ln>
        </p:spPr>
      </p:pic>
    </p:spTree>
    <p:extLst>
      <p:ext uri="{BB962C8B-B14F-4D97-AF65-F5344CB8AC3E}">
        <p14:creationId xmlns:p14="http://schemas.microsoft.com/office/powerpoint/2010/main" val="33211216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lipse 26">
            <a:extLst>
              <a:ext uri="{FF2B5EF4-FFF2-40B4-BE49-F238E27FC236}">
                <a16:creationId xmlns:a16="http://schemas.microsoft.com/office/drawing/2014/main" xmlns="" id="{00D1C8FC-F10E-4CB9-BA37-93711099434E}"/>
              </a:ext>
            </a:extLst>
          </p:cNvPr>
          <p:cNvSpPr/>
          <p:nvPr/>
        </p:nvSpPr>
        <p:spPr>
          <a:xfrm>
            <a:off x="6935489" y="1763690"/>
            <a:ext cx="609603" cy="534649"/>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C</a:t>
            </a:r>
          </a:p>
        </p:txBody>
      </p:sp>
      <p:sp>
        <p:nvSpPr>
          <p:cNvPr id="29" name="Elipse 28">
            <a:extLst>
              <a:ext uri="{FF2B5EF4-FFF2-40B4-BE49-F238E27FC236}">
                <a16:creationId xmlns:a16="http://schemas.microsoft.com/office/drawing/2014/main" xmlns="" id="{362D5B90-CA47-4E91-82D2-462536C5468B}"/>
              </a:ext>
            </a:extLst>
          </p:cNvPr>
          <p:cNvSpPr/>
          <p:nvPr/>
        </p:nvSpPr>
        <p:spPr>
          <a:xfrm>
            <a:off x="3866071" y="1784682"/>
            <a:ext cx="609603" cy="534649"/>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B</a:t>
            </a:r>
          </a:p>
        </p:txBody>
      </p:sp>
      <p:sp>
        <p:nvSpPr>
          <p:cNvPr id="31" name="Elipse 30">
            <a:extLst>
              <a:ext uri="{FF2B5EF4-FFF2-40B4-BE49-F238E27FC236}">
                <a16:creationId xmlns:a16="http://schemas.microsoft.com/office/drawing/2014/main" xmlns="" id="{4B575542-2CBC-4DED-A98F-4339A6871F1E}"/>
              </a:ext>
            </a:extLst>
          </p:cNvPr>
          <p:cNvSpPr/>
          <p:nvPr/>
        </p:nvSpPr>
        <p:spPr>
          <a:xfrm>
            <a:off x="950718" y="1810780"/>
            <a:ext cx="618011" cy="534649"/>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A</a:t>
            </a:r>
          </a:p>
        </p:txBody>
      </p:sp>
      <p:sp>
        <p:nvSpPr>
          <p:cNvPr id="33" name="Elipse 32">
            <a:extLst>
              <a:ext uri="{FF2B5EF4-FFF2-40B4-BE49-F238E27FC236}">
                <a16:creationId xmlns:a16="http://schemas.microsoft.com/office/drawing/2014/main" xmlns="" id="{2CB88564-1C2D-4022-8228-070E36B2CB06}"/>
              </a:ext>
            </a:extLst>
          </p:cNvPr>
          <p:cNvSpPr/>
          <p:nvPr/>
        </p:nvSpPr>
        <p:spPr>
          <a:xfrm>
            <a:off x="9177122" y="1777364"/>
            <a:ext cx="609603" cy="534649"/>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D</a:t>
            </a:r>
          </a:p>
        </p:txBody>
      </p:sp>
      <p:sp>
        <p:nvSpPr>
          <p:cNvPr id="83" name="Retângulo Arredondado 2">
            <a:extLst>
              <a:ext uri="{FF2B5EF4-FFF2-40B4-BE49-F238E27FC236}">
                <a16:creationId xmlns:a16="http://schemas.microsoft.com/office/drawing/2014/main" xmlns="" id="{D7D6338E-ED05-49DD-8A21-D2978C6A345C}"/>
              </a:ext>
            </a:extLst>
          </p:cNvPr>
          <p:cNvSpPr/>
          <p:nvPr/>
        </p:nvSpPr>
        <p:spPr>
          <a:xfrm>
            <a:off x="999361" y="736157"/>
            <a:ext cx="748773" cy="648072"/>
          </a:xfrm>
          <a:prstGeom prst="roundRect">
            <a:avLst/>
          </a:prstGeom>
          <a:solidFill>
            <a:schemeClr val="accent1">
              <a:lumMod val="40000"/>
              <a:lumOff val="60000"/>
            </a:schemeClr>
          </a:solidFill>
          <a:ln>
            <a:solidFill>
              <a:schemeClr val="accent1">
                <a:lumMod val="20000"/>
                <a:lumOff val="8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smtClean="0">
                <a:solidFill>
                  <a:schemeClr val="tx2"/>
                </a:solidFill>
              </a:rPr>
              <a:t>01</a:t>
            </a:r>
            <a:endParaRPr lang="pt-BR" b="1" dirty="0">
              <a:solidFill>
                <a:schemeClr val="tx2"/>
              </a:solidFill>
            </a:endParaRPr>
          </a:p>
        </p:txBody>
      </p:sp>
      <p:sp>
        <p:nvSpPr>
          <p:cNvPr id="84" name="Retângulo de cantos arredondados 83">
            <a:extLst>
              <a:ext uri="{FF2B5EF4-FFF2-40B4-BE49-F238E27FC236}">
                <a16:creationId xmlns:a16="http://schemas.microsoft.com/office/drawing/2014/main" xmlns="" id="{6ED66125-E16E-4070-B298-6727C452B7AB}"/>
              </a:ext>
            </a:extLst>
          </p:cNvPr>
          <p:cNvSpPr/>
          <p:nvPr/>
        </p:nvSpPr>
        <p:spPr>
          <a:xfrm>
            <a:off x="1959605" y="736157"/>
            <a:ext cx="9152953" cy="648072"/>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Marque a letra </a:t>
            </a: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correta. </a:t>
            </a: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Os </a:t>
            </a: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nomes que estão entre Júlia e Caio são:</a:t>
            </a:r>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 name="Retângulo 1"/>
          <p:cNvSpPr/>
          <p:nvPr/>
        </p:nvSpPr>
        <p:spPr>
          <a:xfrm>
            <a:off x="1055987" y="2566119"/>
            <a:ext cx="2723365" cy="3693319"/>
          </a:xfrm>
          <a:prstGeom prst="rect">
            <a:avLst/>
          </a:prstGeom>
          <a:solidFill>
            <a:srgbClr val="FFC000"/>
          </a:solidFill>
        </p:spPr>
        <p:txBody>
          <a:bodyPr wrap="square">
            <a:spAutoFit/>
          </a:bodyPr>
          <a:lstStyle/>
          <a:p>
            <a:r>
              <a:rPr lang="pt-BR" dirty="0">
                <a:latin typeface="Times New Roman" panose="02020603050405020304" pitchFamily="18" charset="0"/>
                <a:cs typeface="Times New Roman" panose="02020603050405020304" pitchFamily="18" charset="0"/>
              </a:rPr>
              <a:t>Ciranda, </a:t>
            </a:r>
            <a:r>
              <a:rPr lang="pt-BR" dirty="0" smtClean="0">
                <a:latin typeface="Times New Roman" panose="02020603050405020304" pitchFamily="18" charset="0"/>
                <a:cs typeface="Times New Roman" panose="02020603050405020304" pitchFamily="18" charset="0"/>
              </a:rPr>
              <a:t>cirandinha</a:t>
            </a:r>
          </a:p>
          <a:p>
            <a:endParaRPr lang="pt-BR" dirty="0" smtClean="0">
              <a:latin typeface="Times New Roman" panose="02020603050405020304" pitchFamily="18" charset="0"/>
              <a:cs typeface="Times New Roman" panose="02020603050405020304" pitchFamily="18" charset="0"/>
            </a:endParaRPr>
          </a:p>
          <a:p>
            <a:r>
              <a:rPr lang="pt-BR" dirty="0">
                <a:latin typeface="Times New Roman" panose="02020603050405020304" pitchFamily="18" charset="0"/>
                <a:cs typeface="Times New Roman" panose="02020603050405020304" pitchFamily="18" charset="0"/>
              </a:rPr>
              <a:t>Ciranda, cirandinha</a:t>
            </a:r>
          </a:p>
          <a:p>
            <a:r>
              <a:rPr lang="pt-BR" dirty="0" smtClean="0">
                <a:latin typeface="Times New Roman" panose="02020603050405020304" pitchFamily="18" charset="0"/>
                <a:cs typeface="Times New Roman" panose="02020603050405020304" pitchFamily="18" charset="0"/>
              </a:rPr>
              <a:t>Vamos </a:t>
            </a:r>
            <a:r>
              <a:rPr lang="pt-BR" dirty="0">
                <a:latin typeface="Times New Roman" panose="02020603050405020304" pitchFamily="18" charset="0"/>
                <a:cs typeface="Times New Roman" panose="02020603050405020304" pitchFamily="18" charset="0"/>
              </a:rPr>
              <a:t>todos cirandar</a:t>
            </a:r>
            <a:br>
              <a:rPr lang="pt-BR" dirty="0">
                <a:latin typeface="Times New Roman" panose="02020603050405020304" pitchFamily="18" charset="0"/>
                <a:cs typeface="Times New Roman" panose="02020603050405020304" pitchFamily="18" charset="0"/>
              </a:rPr>
            </a:br>
            <a:r>
              <a:rPr lang="pt-BR" dirty="0">
                <a:latin typeface="Times New Roman" panose="02020603050405020304" pitchFamily="18" charset="0"/>
                <a:cs typeface="Times New Roman" panose="02020603050405020304" pitchFamily="18" charset="0"/>
              </a:rPr>
              <a:t>Vamos dar a meia volta</a:t>
            </a:r>
            <a:br>
              <a:rPr lang="pt-BR" dirty="0">
                <a:latin typeface="Times New Roman" panose="02020603050405020304" pitchFamily="18" charset="0"/>
                <a:cs typeface="Times New Roman" panose="02020603050405020304" pitchFamily="18" charset="0"/>
              </a:rPr>
            </a:br>
            <a:r>
              <a:rPr lang="pt-BR" dirty="0" err="1">
                <a:latin typeface="Times New Roman" panose="02020603050405020304" pitchFamily="18" charset="0"/>
                <a:cs typeface="Times New Roman" panose="02020603050405020304" pitchFamily="18" charset="0"/>
              </a:rPr>
              <a:t>Volta</a:t>
            </a:r>
            <a:r>
              <a:rPr lang="pt-BR" dirty="0">
                <a:latin typeface="Times New Roman" panose="02020603050405020304" pitchFamily="18" charset="0"/>
                <a:cs typeface="Times New Roman" panose="02020603050405020304" pitchFamily="18" charset="0"/>
              </a:rPr>
              <a:t> e meia, vamos dar</a:t>
            </a:r>
          </a:p>
          <a:p>
            <a:r>
              <a:rPr lang="pt-BR" dirty="0">
                <a:latin typeface="Times New Roman" panose="02020603050405020304" pitchFamily="18" charset="0"/>
                <a:cs typeface="Times New Roman" panose="02020603050405020304" pitchFamily="18" charset="0"/>
              </a:rPr>
              <a:t>O anel que tu me deste</a:t>
            </a:r>
            <a:br>
              <a:rPr lang="pt-BR" dirty="0">
                <a:latin typeface="Times New Roman" panose="02020603050405020304" pitchFamily="18" charset="0"/>
                <a:cs typeface="Times New Roman" panose="02020603050405020304" pitchFamily="18" charset="0"/>
              </a:rPr>
            </a:br>
            <a:r>
              <a:rPr lang="pt-BR" dirty="0">
                <a:latin typeface="Times New Roman" panose="02020603050405020304" pitchFamily="18" charset="0"/>
                <a:cs typeface="Times New Roman" panose="02020603050405020304" pitchFamily="18" charset="0"/>
              </a:rPr>
              <a:t>Era vidro e se quebrou</a:t>
            </a:r>
            <a:br>
              <a:rPr lang="pt-BR" dirty="0">
                <a:latin typeface="Times New Roman" panose="02020603050405020304" pitchFamily="18" charset="0"/>
                <a:cs typeface="Times New Roman" panose="02020603050405020304" pitchFamily="18" charset="0"/>
              </a:rPr>
            </a:br>
            <a:r>
              <a:rPr lang="pt-BR" dirty="0">
                <a:latin typeface="Times New Roman" panose="02020603050405020304" pitchFamily="18" charset="0"/>
                <a:cs typeface="Times New Roman" panose="02020603050405020304" pitchFamily="18" charset="0"/>
              </a:rPr>
              <a:t>O amor que tu me tinhas</a:t>
            </a:r>
            <a:br>
              <a:rPr lang="pt-BR" dirty="0">
                <a:latin typeface="Times New Roman" panose="02020603050405020304" pitchFamily="18" charset="0"/>
                <a:cs typeface="Times New Roman" panose="02020603050405020304" pitchFamily="18" charset="0"/>
              </a:rPr>
            </a:br>
            <a:r>
              <a:rPr lang="pt-BR" dirty="0">
                <a:latin typeface="Times New Roman" panose="02020603050405020304" pitchFamily="18" charset="0"/>
                <a:cs typeface="Times New Roman" panose="02020603050405020304" pitchFamily="18" charset="0"/>
              </a:rPr>
              <a:t>Era pouco e se acabou</a:t>
            </a:r>
          </a:p>
          <a:p>
            <a:r>
              <a:rPr lang="pt-BR" dirty="0">
                <a:latin typeface="Times New Roman" panose="02020603050405020304" pitchFamily="18" charset="0"/>
                <a:cs typeface="Times New Roman" panose="02020603050405020304" pitchFamily="18" charset="0"/>
              </a:rPr>
              <a:t>Por isso Dona Chica</a:t>
            </a:r>
            <a:br>
              <a:rPr lang="pt-BR" dirty="0">
                <a:latin typeface="Times New Roman" panose="02020603050405020304" pitchFamily="18" charset="0"/>
                <a:cs typeface="Times New Roman" panose="02020603050405020304" pitchFamily="18" charset="0"/>
              </a:rPr>
            </a:br>
            <a:r>
              <a:rPr lang="pt-BR" dirty="0">
                <a:latin typeface="Times New Roman" panose="02020603050405020304" pitchFamily="18" charset="0"/>
                <a:cs typeface="Times New Roman" panose="02020603050405020304" pitchFamily="18" charset="0"/>
              </a:rPr>
              <a:t>Entre dentro dessa roda</a:t>
            </a:r>
            <a:br>
              <a:rPr lang="pt-BR" dirty="0">
                <a:latin typeface="Times New Roman" panose="02020603050405020304" pitchFamily="18" charset="0"/>
                <a:cs typeface="Times New Roman" panose="02020603050405020304" pitchFamily="18" charset="0"/>
              </a:rPr>
            </a:br>
            <a:r>
              <a:rPr lang="pt-BR" dirty="0">
                <a:latin typeface="Times New Roman" panose="02020603050405020304" pitchFamily="18" charset="0"/>
                <a:cs typeface="Times New Roman" panose="02020603050405020304" pitchFamily="18" charset="0"/>
              </a:rPr>
              <a:t>Diga um verso bem bonito</a:t>
            </a:r>
          </a:p>
        </p:txBody>
      </p:sp>
      <p:pic>
        <p:nvPicPr>
          <p:cNvPr id="1026" name="Picture 2" descr="Cantigas de Roda - Trabalhos para Esco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6078" y="3212450"/>
            <a:ext cx="4095750" cy="2857500"/>
          </a:xfrm>
          <a:prstGeom prst="rect">
            <a:avLst/>
          </a:prstGeom>
          <a:solidFill>
            <a:srgbClr val="FFC000"/>
          </a:solidFill>
        </p:spPr>
      </p:pic>
      <p:sp>
        <p:nvSpPr>
          <p:cNvPr id="3" name="Retângulo Arredondado 2"/>
          <p:cNvSpPr/>
          <p:nvPr/>
        </p:nvSpPr>
        <p:spPr>
          <a:xfrm>
            <a:off x="6397018" y="5726423"/>
            <a:ext cx="763032" cy="31287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Júlia</a:t>
            </a:r>
            <a:endParaRPr lang="pt-BR" dirty="0">
              <a:solidFill>
                <a:schemeClr val="tx1"/>
              </a:solidFill>
            </a:endParaRPr>
          </a:p>
        </p:txBody>
      </p:sp>
      <p:sp>
        <p:nvSpPr>
          <p:cNvPr id="4" name="Retângulo Arredondado 3"/>
          <p:cNvSpPr/>
          <p:nvPr/>
        </p:nvSpPr>
        <p:spPr>
          <a:xfrm>
            <a:off x="7672540" y="5766238"/>
            <a:ext cx="826798" cy="30497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Tomé</a:t>
            </a:r>
            <a:endParaRPr lang="pt-BR" dirty="0">
              <a:solidFill>
                <a:schemeClr val="tx1"/>
              </a:solidFill>
            </a:endParaRPr>
          </a:p>
        </p:txBody>
      </p:sp>
      <p:sp>
        <p:nvSpPr>
          <p:cNvPr id="30" name="Retângulo Arredondado 29"/>
          <p:cNvSpPr/>
          <p:nvPr/>
        </p:nvSpPr>
        <p:spPr>
          <a:xfrm>
            <a:off x="8824425" y="3702819"/>
            <a:ext cx="705394" cy="30128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Rui</a:t>
            </a:r>
            <a:endParaRPr lang="pt-BR" dirty="0">
              <a:solidFill>
                <a:schemeClr val="tx1"/>
              </a:solidFill>
            </a:endParaRPr>
          </a:p>
        </p:txBody>
      </p:sp>
      <p:sp>
        <p:nvSpPr>
          <p:cNvPr id="32" name="Retângulo Arredondado 31"/>
          <p:cNvSpPr/>
          <p:nvPr/>
        </p:nvSpPr>
        <p:spPr>
          <a:xfrm>
            <a:off x="8891147" y="5049462"/>
            <a:ext cx="705394" cy="30128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Bia</a:t>
            </a:r>
            <a:endParaRPr lang="pt-BR" dirty="0">
              <a:solidFill>
                <a:schemeClr val="tx1"/>
              </a:solidFill>
            </a:endParaRPr>
          </a:p>
        </p:txBody>
      </p:sp>
      <p:sp>
        <p:nvSpPr>
          <p:cNvPr id="34" name="Retângulo Arredondado 33"/>
          <p:cNvSpPr/>
          <p:nvPr/>
        </p:nvSpPr>
        <p:spPr>
          <a:xfrm>
            <a:off x="7996051" y="3100255"/>
            <a:ext cx="705394" cy="30128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Tati</a:t>
            </a:r>
            <a:endParaRPr lang="pt-BR" dirty="0">
              <a:solidFill>
                <a:schemeClr val="tx1"/>
              </a:solidFill>
            </a:endParaRPr>
          </a:p>
        </p:txBody>
      </p:sp>
      <p:sp>
        <p:nvSpPr>
          <p:cNvPr id="42" name="Retângulo Arredondado 41"/>
          <p:cNvSpPr/>
          <p:nvPr/>
        </p:nvSpPr>
        <p:spPr>
          <a:xfrm>
            <a:off x="6712965" y="2909906"/>
            <a:ext cx="705394" cy="30128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Caio</a:t>
            </a:r>
            <a:endParaRPr lang="pt-BR" dirty="0">
              <a:solidFill>
                <a:schemeClr val="tx1"/>
              </a:solidFill>
            </a:endParaRPr>
          </a:p>
        </p:txBody>
      </p:sp>
      <p:sp>
        <p:nvSpPr>
          <p:cNvPr id="43" name="Retângulo Arredondado 42"/>
          <p:cNvSpPr/>
          <p:nvPr/>
        </p:nvSpPr>
        <p:spPr>
          <a:xfrm>
            <a:off x="5429880" y="3099889"/>
            <a:ext cx="705394" cy="30128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M</a:t>
            </a:r>
            <a:r>
              <a:rPr lang="pt-BR" dirty="0" smtClean="0">
                <a:solidFill>
                  <a:schemeClr val="tx1"/>
                </a:solidFill>
              </a:rPr>
              <a:t>ari</a:t>
            </a:r>
            <a:endParaRPr lang="pt-BR" dirty="0">
              <a:solidFill>
                <a:schemeClr val="tx1"/>
              </a:solidFill>
            </a:endParaRPr>
          </a:p>
        </p:txBody>
      </p:sp>
      <p:sp>
        <p:nvSpPr>
          <p:cNvPr id="47" name="Retângulo Arredondado 46"/>
          <p:cNvSpPr/>
          <p:nvPr/>
        </p:nvSpPr>
        <p:spPr>
          <a:xfrm>
            <a:off x="4576028" y="3785569"/>
            <a:ext cx="705394" cy="30128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Davi</a:t>
            </a:r>
            <a:endParaRPr lang="pt-BR" dirty="0">
              <a:solidFill>
                <a:schemeClr val="tx1"/>
              </a:solidFill>
            </a:endParaRPr>
          </a:p>
        </p:txBody>
      </p:sp>
      <p:sp>
        <p:nvSpPr>
          <p:cNvPr id="48" name="Retângulo Arredondado 47"/>
          <p:cNvSpPr/>
          <p:nvPr/>
        </p:nvSpPr>
        <p:spPr>
          <a:xfrm>
            <a:off x="5281422" y="5649856"/>
            <a:ext cx="705394" cy="30128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Tom</a:t>
            </a:r>
            <a:endParaRPr lang="pt-BR" dirty="0">
              <a:solidFill>
                <a:schemeClr val="tx1"/>
              </a:solidFill>
            </a:endParaRPr>
          </a:p>
        </p:txBody>
      </p:sp>
      <p:sp>
        <p:nvSpPr>
          <p:cNvPr id="49" name="Retângulo Arredondado 48"/>
          <p:cNvSpPr/>
          <p:nvPr/>
        </p:nvSpPr>
        <p:spPr>
          <a:xfrm>
            <a:off x="4465724" y="5266609"/>
            <a:ext cx="705394" cy="30128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Cris</a:t>
            </a:r>
            <a:endParaRPr lang="pt-BR" dirty="0">
              <a:solidFill>
                <a:schemeClr val="tx1"/>
              </a:solidFill>
            </a:endParaRPr>
          </a:p>
        </p:txBody>
      </p:sp>
      <p:sp>
        <p:nvSpPr>
          <p:cNvPr id="50" name="Retângulo de cantos arredondados 8">
            <a:extLst>
              <a:ext uri="{FF2B5EF4-FFF2-40B4-BE49-F238E27FC236}">
                <a16:creationId xmlns:a16="http://schemas.microsoft.com/office/drawing/2014/main" xmlns="" id="{A3E093DD-33E8-4124-8E78-8A2B05500AB4}"/>
              </a:ext>
            </a:extLst>
          </p:cNvPr>
          <p:cNvSpPr/>
          <p:nvPr/>
        </p:nvSpPr>
        <p:spPr>
          <a:xfrm>
            <a:off x="1589431" y="1862008"/>
            <a:ext cx="1914733" cy="467818"/>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Tom ,Tati e </a:t>
            </a: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a:t>
            </a: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omé </a:t>
            </a:r>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1" name="Retângulo de cantos arredondados 6">
            <a:extLst>
              <a:ext uri="{FF2B5EF4-FFF2-40B4-BE49-F238E27FC236}">
                <a16:creationId xmlns:a16="http://schemas.microsoft.com/office/drawing/2014/main" xmlns="" id="{F1132680-81E3-48BC-8050-48F210277580}"/>
              </a:ext>
            </a:extLst>
          </p:cNvPr>
          <p:cNvSpPr/>
          <p:nvPr/>
        </p:nvSpPr>
        <p:spPr>
          <a:xfrm>
            <a:off x="4474585" y="1825231"/>
            <a:ext cx="2205718" cy="467818"/>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Tomé, Bia, Rui e Tati</a:t>
            </a:r>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2" name="Retângulo de cantos arredondados 8">
            <a:extLst>
              <a:ext uri="{FF2B5EF4-FFF2-40B4-BE49-F238E27FC236}">
                <a16:creationId xmlns:a16="http://schemas.microsoft.com/office/drawing/2014/main" xmlns="" id="{A3E093DD-33E8-4124-8E78-8A2B05500AB4}"/>
              </a:ext>
            </a:extLst>
          </p:cNvPr>
          <p:cNvSpPr/>
          <p:nvPr/>
        </p:nvSpPr>
        <p:spPr>
          <a:xfrm>
            <a:off x="7553047" y="1818742"/>
            <a:ext cx="1305130" cy="467818"/>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Mari e Bia</a:t>
            </a:r>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3" name="Retângulo de cantos arredondados 8">
            <a:extLst>
              <a:ext uri="{FF2B5EF4-FFF2-40B4-BE49-F238E27FC236}">
                <a16:creationId xmlns:a16="http://schemas.microsoft.com/office/drawing/2014/main" xmlns="" id="{A3E093DD-33E8-4124-8E78-8A2B05500AB4}"/>
              </a:ext>
            </a:extLst>
          </p:cNvPr>
          <p:cNvSpPr/>
          <p:nvPr/>
        </p:nvSpPr>
        <p:spPr>
          <a:xfrm>
            <a:off x="9797407" y="1797105"/>
            <a:ext cx="1284908" cy="467818"/>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Cris e Davi</a:t>
            </a:r>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6" name="Texto Explicativo em Elipse 55"/>
          <p:cNvSpPr/>
          <p:nvPr/>
        </p:nvSpPr>
        <p:spPr>
          <a:xfrm>
            <a:off x="10068891" y="4140212"/>
            <a:ext cx="1504800" cy="909250"/>
          </a:xfrm>
          <a:prstGeom prst="wedgeEllipse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smtClean="0">
                <a:solidFill>
                  <a:schemeClr val="tx1"/>
                </a:solidFill>
              </a:rPr>
              <a:t>Realize atividade em seu caderno</a:t>
            </a:r>
            <a:endParaRPr lang="pt-BR" sz="1400" dirty="0">
              <a:solidFill>
                <a:schemeClr val="tx1"/>
              </a:solidFill>
            </a:endParaRPr>
          </a:p>
        </p:txBody>
      </p:sp>
      <p:pic>
        <p:nvPicPr>
          <p:cNvPr id="57" name="Imagem 56"/>
          <p:cNvPicPr>
            <a:picLocks noChangeAspect="1"/>
          </p:cNvPicPr>
          <p:nvPr/>
        </p:nvPicPr>
        <p:blipFill>
          <a:blip r:embed="rId4"/>
          <a:stretch>
            <a:fillRect/>
          </a:stretch>
        </p:blipFill>
        <p:spPr>
          <a:xfrm>
            <a:off x="9860076" y="5094086"/>
            <a:ext cx="1265384" cy="1111540"/>
          </a:xfrm>
          <a:prstGeom prst="rect">
            <a:avLst/>
          </a:prstGeom>
        </p:spPr>
      </p:pic>
    </p:spTree>
    <p:extLst>
      <p:ext uri="{BB962C8B-B14F-4D97-AF65-F5344CB8AC3E}">
        <p14:creationId xmlns:p14="http://schemas.microsoft.com/office/powerpoint/2010/main" val="2541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50"/>
                                        </p:tgtEl>
                                        <p:attrNameLst>
                                          <p:attrName>fillcolor</p:attrName>
                                        </p:attrNameLst>
                                      </p:cBhvr>
                                      <p:to>
                                        <a:srgbClr val="FF0000"/>
                                      </p:to>
                                    </p:animClr>
                                    <p:set>
                                      <p:cBhvr>
                                        <p:cTn id="7" dur="2000" fill="hold"/>
                                        <p:tgtEl>
                                          <p:spTgt spid="50"/>
                                        </p:tgtEl>
                                        <p:attrNameLst>
                                          <p:attrName>fill.type</p:attrName>
                                        </p:attrNameLst>
                                      </p:cBhvr>
                                      <p:to>
                                        <p:strVal val="solid"/>
                                      </p:to>
                                    </p:set>
                                    <p:set>
                                      <p:cBhvr>
                                        <p:cTn id="8" dur="2000" fill="hold"/>
                                        <p:tgtEl>
                                          <p:spTgt spid="50"/>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51"/>
                                        </p:tgtEl>
                                        <p:attrNameLst>
                                          <p:attrName>fillcolor</p:attrName>
                                        </p:attrNameLst>
                                      </p:cBhvr>
                                      <p:to>
                                        <a:srgbClr val="00B050"/>
                                      </p:to>
                                    </p:animClr>
                                    <p:set>
                                      <p:cBhvr>
                                        <p:cTn id="11" dur="2000" fill="hold"/>
                                        <p:tgtEl>
                                          <p:spTgt spid="51"/>
                                        </p:tgtEl>
                                        <p:attrNameLst>
                                          <p:attrName>fill.type</p:attrName>
                                        </p:attrNameLst>
                                      </p:cBhvr>
                                      <p:to>
                                        <p:strVal val="solid"/>
                                      </p:to>
                                    </p:set>
                                    <p:set>
                                      <p:cBhvr>
                                        <p:cTn id="12" dur="2000" fill="hold"/>
                                        <p:tgtEl>
                                          <p:spTgt spid="51"/>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2" name="applause.wav"/>
                                        </p:tgtEl>
                                      </p:cMediaNode>
                                    </p:audio>
                                  </p:subTnLst>
                                </p:cTn>
                              </p:par>
                              <p:par>
                                <p:cTn id="13" presetID="1" presetClass="emph" presetSubtype="2" fill="hold" nodeType="withEffect">
                                  <p:stCondLst>
                                    <p:cond delay="0"/>
                                  </p:stCondLst>
                                  <p:childTnLst>
                                    <p:animClr clrSpc="rgb" dir="cw">
                                      <p:cBhvr>
                                        <p:cTn id="14" dur="2000" fill="hold"/>
                                        <p:tgtEl>
                                          <p:spTgt spid="52"/>
                                        </p:tgtEl>
                                        <p:attrNameLst>
                                          <p:attrName>fillcolor</p:attrName>
                                        </p:attrNameLst>
                                      </p:cBhvr>
                                      <p:to>
                                        <a:srgbClr val="FF0000"/>
                                      </p:to>
                                    </p:animClr>
                                    <p:set>
                                      <p:cBhvr>
                                        <p:cTn id="15" dur="2000" fill="hold"/>
                                        <p:tgtEl>
                                          <p:spTgt spid="52"/>
                                        </p:tgtEl>
                                        <p:attrNameLst>
                                          <p:attrName>fill.type</p:attrName>
                                        </p:attrNameLst>
                                      </p:cBhvr>
                                      <p:to>
                                        <p:strVal val="solid"/>
                                      </p:to>
                                    </p:set>
                                    <p:set>
                                      <p:cBhvr>
                                        <p:cTn id="16" dur="2000" fill="hold"/>
                                        <p:tgtEl>
                                          <p:spTgt spid="52"/>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53"/>
                                        </p:tgtEl>
                                        <p:attrNameLst>
                                          <p:attrName>fillcolor</p:attrName>
                                        </p:attrNameLst>
                                      </p:cBhvr>
                                      <p:to>
                                        <a:srgbClr val="FF0000"/>
                                      </p:to>
                                    </p:animClr>
                                    <p:set>
                                      <p:cBhvr>
                                        <p:cTn id="19" dur="2000" fill="hold"/>
                                        <p:tgtEl>
                                          <p:spTgt spid="53"/>
                                        </p:tgtEl>
                                        <p:attrNameLst>
                                          <p:attrName>fill.type</p:attrName>
                                        </p:attrNameLst>
                                      </p:cBhvr>
                                      <p:to>
                                        <p:strVal val="solid"/>
                                      </p:to>
                                    </p:set>
                                    <p:set>
                                      <p:cBhvr>
                                        <p:cTn id="20" dur="2000" fill="hold"/>
                                        <p:tgtEl>
                                          <p:spTgt spid="5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31"/>
                    </p:tgtEl>
                  </p:cond>
                </p:stCondLst>
                <p:endSync evt="end" delay="0">
                  <p:rtn val="all"/>
                </p:endSync>
                <p:childTnLst>
                  <p:par>
                    <p:cTn id="22" fill="hold">
                      <p:stCondLst>
                        <p:cond delay="0"/>
                      </p:stCondLst>
                      <p:childTnLst>
                        <p:par>
                          <p:cTn id="23" fill="hold">
                            <p:stCondLst>
                              <p:cond delay="0"/>
                            </p:stCondLst>
                            <p:childTnLst>
                              <p:par>
                                <p:cTn id="24" presetID="1" presetClass="emph" presetSubtype="2" fill="hold" nodeType="clickEffect">
                                  <p:stCondLst>
                                    <p:cond delay="0"/>
                                  </p:stCondLst>
                                  <p:childTnLst>
                                    <p:animClr clrSpc="rgb" dir="cw">
                                      <p:cBhvr>
                                        <p:cTn id="25" dur="2000" fill="hold"/>
                                        <p:tgtEl>
                                          <p:spTgt spid="31"/>
                                        </p:tgtEl>
                                        <p:attrNameLst>
                                          <p:attrName>fillcolor</p:attrName>
                                        </p:attrNameLst>
                                      </p:cBhvr>
                                      <p:to>
                                        <a:srgbClr val="FF0000"/>
                                      </p:to>
                                    </p:animClr>
                                    <p:set>
                                      <p:cBhvr>
                                        <p:cTn id="26" dur="2000" fill="hold"/>
                                        <p:tgtEl>
                                          <p:spTgt spid="31"/>
                                        </p:tgtEl>
                                        <p:attrNameLst>
                                          <p:attrName>fill.type</p:attrName>
                                        </p:attrNameLst>
                                      </p:cBhvr>
                                      <p:to>
                                        <p:strVal val="solid"/>
                                      </p:to>
                                    </p:set>
                                    <p:set>
                                      <p:cBhvr>
                                        <p:cTn id="27" dur="2000" fill="hold"/>
                                        <p:tgtEl>
                                          <p:spTgt spid="31"/>
                                        </p:tgtEl>
                                        <p:attrNameLst>
                                          <p:attrName>fill.on</p:attrName>
                                        </p:attrNameLst>
                                      </p:cBhvr>
                                      <p:to>
                                        <p:strVal val="true"/>
                                      </p:to>
                                    </p:set>
                                  </p:childTnLst>
                                </p:cTn>
                              </p:par>
                            </p:childTnLst>
                          </p:cTn>
                        </p:par>
                      </p:childTnLst>
                    </p:cTn>
                  </p:par>
                </p:childTnLst>
              </p:cTn>
              <p:nextCondLst>
                <p:cond evt="onClick" delay="0">
                  <p:tgtEl>
                    <p:spTgt spid="31"/>
                  </p:tgtEl>
                </p:cond>
              </p:nextCondLst>
            </p:seq>
            <p:seq concurrent="1" nextAc="seek">
              <p:cTn id="28" restart="whenNotActive" fill="hold" evtFilter="cancelBubble" nodeType="interactiveSeq">
                <p:stCondLst>
                  <p:cond evt="onClick" delay="0">
                    <p:tgtEl>
                      <p:spTgt spid="29"/>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000" fill="hold"/>
                                        <p:tgtEl>
                                          <p:spTgt spid="29"/>
                                        </p:tgtEl>
                                        <p:attrNameLst>
                                          <p:attrName>fillcolor</p:attrName>
                                        </p:attrNameLst>
                                      </p:cBhvr>
                                      <p:to>
                                        <a:srgbClr val="00B050"/>
                                      </p:to>
                                    </p:animClr>
                                    <p:set>
                                      <p:cBhvr>
                                        <p:cTn id="33" dur="2000" fill="hold"/>
                                        <p:tgtEl>
                                          <p:spTgt spid="29"/>
                                        </p:tgtEl>
                                        <p:attrNameLst>
                                          <p:attrName>fill.type</p:attrName>
                                        </p:attrNameLst>
                                      </p:cBhvr>
                                      <p:to>
                                        <p:strVal val="solid"/>
                                      </p:to>
                                    </p:set>
                                    <p:set>
                                      <p:cBhvr>
                                        <p:cTn id="34" dur="2000" fill="hold"/>
                                        <p:tgtEl>
                                          <p:spTgt spid="29"/>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9"/>
                  </p:tgtEl>
                </p:cond>
              </p:nextCondLst>
            </p:seq>
            <p:seq concurrent="1" nextAc="seek">
              <p:cTn id="35" restart="whenNotActive" fill="hold" evtFilter="cancelBubble" nodeType="interactiveSeq">
                <p:stCondLst>
                  <p:cond evt="onClick" delay="0">
                    <p:tgtEl>
                      <p:spTgt spid="33"/>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33"/>
                                        </p:tgtEl>
                                        <p:attrNameLst>
                                          <p:attrName>fillcolor</p:attrName>
                                        </p:attrNameLst>
                                      </p:cBhvr>
                                      <p:to>
                                        <a:srgbClr val="FF0000"/>
                                      </p:to>
                                    </p:animClr>
                                    <p:set>
                                      <p:cBhvr>
                                        <p:cTn id="40" dur="2000" fill="hold"/>
                                        <p:tgtEl>
                                          <p:spTgt spid="33"/>
                                        </p:tgtEl>
                                        <p:attrNameLst>
                                          <p:attrName>fill.type</p:attrName>
                                        </p:attrNameLst>
                                      </p:cBhvr>
                                      <p:to>
                                        <p:strVal val="solid"/>
                                      </p:to>
                                    </p:set>
                                    <p:set>
                                      <p:cBhvr>
                                        <p:cTn id="41" dur="2000" fill="hold"/>
                                        <p:tgtEl>
                                          <p:spTgt spid="33"/>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42" restart="whenNotActive" fill="hold" evtFilter="cancelBubble" nodeType="interactiveSeq">
                <p:stCondLst>
                  <p:cond evt="onClick" delay="0">
                    <p:tgtEl>
                      <p:spTgt spid="27"/>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27"/>
                                        </p:tgtEl>
                                        <p:attrNameLst>
                                          <p:attrName>fillcolor</p:attrName>
                                        </p:attrNameLst>
                                      </p:cBhvr>
                                      <p:to>
                                        <a:srgbClr val="FF0000"/>
                                      </p:to>
                                    </p:animClr>
                                    <p:set>
                                      <p:cBhvr>
                                        <p:cTn id="47" dur="2000" fill="hold"/>
                                        <p:tgtEl>
                                          <p:spTgt spid="27"/>
                                        </p:tgtEl>
                                        <p:attrNameLst>
                                          <p:attrName>fill.type</p:attrName>
                                        </p:attrNameLst>
                                      </p:cBhvr>
                                      <p:to>
                                        <p:strVal val="solid"/>
                                      </p:to>
                                    </p:set>
                                    <p:set>
                                      <p:cBhvr>
                                        <p:cTn id="48" dur="20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080562" y="2941896"/>
            <a:ext cx="6561210" cy="3151873"/>
          </a:xfrm>
          <a:prstGeom prst="rect">
            <a:avLst/>
          </a:prstGeom>
          <a:solidFill>
            <a:srgbClr val="FAF1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48" name="Imagem 2047"/>
          <p:cNvPicPr>
            <a:picLocks noChangeAspect="1"/>
          </p:cNvPicPr>
          <p:nvPr/>
        </p:nvPicPr>
        <p:blipFill rotWithShape="1">
          <a:blip r:embed="rId3"/>
          <a:srcRect l="2862" t="2764" r="2805" b="4310"/>
          <a:stretch/>
        </p:blipFill>
        <p:spPr>
          <a:xfrm>
            <a:off x="1262131" y="3134030"/>
            <a:ext cx="3174114" cy="2820805"/>
          </a:xfrm>
          <a:prstGeom prst="rect">
            <a:avLst/>
          </a:prstGeom>
          <a:ln>
            <a:solidFill>
              <a:schemeClr val="tx1"/>
            </a:solidFill>
          </a:ln>
        </p:spPr>
      </p:pic>
      <p:sp>
        <p:nvSpPr>
          <p:cNvPr id="12" name="Retângulo de cantos arredondados 12">
            <a:extLst>
              <a:ext uri="{FF2B5EF4-FFF2-40B4-BE49-F238E27FC236}">
                <a16:creationId xmlns:a16="http://schemas.microsoft.com/office/drawing/2014/main" xmlns="" id="{6ED66125-E16E-4070-B298-6727C452B7AB}"/>
              </a:ext>
            </a:extLst>
          </p:cNvPr>
          <p:cNvSpPr/>
          <p:nvPr/>
        </p:nvSpPr>
        <p:spPr>
          <a:xfrm>
            <a:off x="1966621" y="643014"/>
            <a:ext cx="9019243" cy="648072"/>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n w="0"/>
                <a:solidFill>
                  <a:schemeClr val="tx2"/>
                </a:solidFill>
                <a:latin typeface="Times New Roman" panose="02020603050405020304" pitchFamily="18" charset="0"/>
                <a:cs typeface="Times New Roman" panose="02020603050405020304" pitchFamily="18" charset="0"/>
              </a:rPr>
              <a:t>Valéria levou 16 biscoitos para dividir para 4 pessoas. Quantos biscoitos cada uma vai ganhar?</a:t>
            </a:r>
            <a:endParaRPr lang="pt-BR" dirty="0">
              <a:ln w="0"/>
              <a:solidFill>
                <a:schemeClr val="tx2"/>
              </a:solidFill>
              <a:latin typeface="Times New Roman" panose="02020603050405020304" pitchFamily="18" charset="0"/>
              <a:cs typeface="Times New Roman" panose="02020603050405020304" pitchFamily="18" charset="0"/>
            </a:endParaRPr>
          </a:p>
        </p:txBody>
      </p:sp>
      <p:sp>
        <p:nvSpPr>
          <p:cNvPr id="13" name="Retângulo Arredondado 2">
            <a:extLst>
              <a:ext uri="{FF2B5EF4-FFF2-40B4-BE49-F238E27FC236}">
                <a16:creationId xmlns:a16="http://schemas.microsoft.com/office/drawing/2014/main" xmlns="" id="{D7D6338E-ED05-49DD-8A21-D2978C6A345C}"/>
              </a:ext>
            </a:extLst>
          </p:cNvPr>
          <p:cNvSpPr/>
          <p:nvPr/>
        </p:nvSpPr>
        <p:spPr>
          <a:xfrm>
            <a:off x="1080561" y="624807"/>
            <a:ext cx="680636" cy="666279"/>
          </a:xfrm>
          <a:prstGeom prst="roundRect">
            <a:avLst/>
          </a:prstGeom>
          <a:solidFill>
            <a:schemeClr val="accent1">
              <a:lumMod val="40000"/>
              <a:lumOff val="60000"/>
            </a:schemeClr>
          </a:solidFill>
          <a:ln>
            <a:solidFill>
              <a:schemeClr val="accent1">
                <a:lumMod val="20000"/>
                <a:lumOff val="8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smtClean="0">
                <a:solidFill>
                  <a:schemeClr val="tx2"/>
                </a:solidFill>
              </a:rPr>
              <a:t>02</a:t>
            </a:r>
            <a:endParaRPr lang="pt-BR" b="1" dirty="0">
              <a:solidFill>
                <a:schemeClr val="tx2"/>
              </a:solidFill>
            </a:endParaRPr>
          </a:p>
        </p:txBody>
      </p:sp>
      <p:sp>
        <p:nvSpPr>
          <p:cNvPr id="25" name="Elipse 24"/>
          <p:cNvSpPr/>
          <p:nvPr/>
        </p:nvSpPr>
        <p:spPr>
          <a:xfrm>
            <a:off x="1728393" y="5204188"/>
            <a:ext cx="336106" cy="3410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Elipse 35"/>
          <p:cNvSpPr/>
          <p:nvPr/>
        </p:nvSpPr>
        <p:spPr>
          <a:xfrm>
            <a:off x="2037874" y="5179735"/>
            <a:ext cx="336106" cy="3410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Elipse 36"/>
          <p:cNvSpPr/>
          <p:nvPr/>
        </p:nvSpPr>
        <p:spPr>
          <a:xfrm>
            <a:off x="2337500" y="5039113"/>
            <a:ext cx="336106" cy="3410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Elipse 37"/>
          <p:cNvSpPr/>
          <p:nvPr/>
        </p:nvSpPr>
        <p:spPr>
          <a:xfrm>
            <a:off x="2611752" y="5022421"/>
            <a:ext cx="336106" cy="3410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Elipse 38"/>
          <p:cNvSpPr/>
          <p:nvPr/>
        </p:nvSpPr>
        <p:spPr>
          <a:xfrm>
            <a:off x="2924300" y="4998283"/>
            <a:ext cx="336106" cy="3410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Elipse 39"/>
          <p:cNvSpPr/>
          <p:nvPr/>
        </p:nvSpPr>
        <p:spPr>
          <a:xfrm>
            <a:off x="3510724" y="5454935"/>
            <a:ext cx="336106" cy="3410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Elipse 42"/>
          <p:cNvSpPr/>
          <p:nvPr/>
        </p:nvSpPr>
        <p:spPr>
          <a:xfrm>
            <a:off x="1999976" y="5421675"/>
            <a:ext cx="336106" cy="3410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4" name="Elipse 43"/>
          <p:cNvSpPr/>
          <p:nvPr/>
        </p:nvSpPr>
        <p:spPr>
          <a:xfrm>
            <a:off x="2294240" y="5300705"/>
            <a:ext cx="336106" cy="3410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 name="Elipse 44"/>
          <p:cNvSpPr/>
          <p:nvPr/>
        </p:nvSpPr>
        <p:spPr>
          <a:xfrm>
            <a:off x="2591796" y="5318112"/>
            <a:ext cx="336106" cy="3410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Elipse 45"/>
          <p:cNvSpPr/>
          <p:nvPr/>
        </p:nvSpPr>
        <p:spPr>
          <a:xfrm>
            <a:off x="3120707" y="5277836"/>
            <a:ext cx="336106" cy="3410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Elipse 46"/>
          <p:cNvSpPr/>
          <p:nvPr/>
        </p:nvSpPr>
        <p:spPr>
          <a:xfrm>
            <a:off x="2917030" y="5255067"/>
            <a:ext cx="336106" cy="3410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Elipse 47"/>
          <p:cNvSpPr/>
          <p:nvPr/>
        </p:nvSpPr>
        <p:spPr>
          <a:xfrm>
            <a:off x="3243052" y="5510292"/>
            <a:ext cx="336106" cy="3410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9" name="Elipse 48"/>
          <p:cNvSpPr/>
          <p:nvPr/>
        </p:nvSpPr>
        <p:spPr>
          <a:xfrm>
            <a:off x="2286001" y="5564777"/>
            <a:ext cx="336106" cy="3410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0" name="Elipse 49"/>
          <p:cNvSpPr/>
          <p:nvPr/>
        </p:nvSpPr>
        <p:spPr>
          <a:xfrm>
            <a:off x="2898018" y="5541911"/>
            <a:ext cx="336106" cy="3410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Elipse 50"/>
          <p:cNvSpPr/>
          <p:nvPr/>
        </p:nvSpPr>
        <p:spPr>
          <a:xfrm>
            <a:off x="2599166" y="5647849"/>
            <a:ext cx="336106" cy="33860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2" name="Elipse 51"/>
          <p:cNvSpPr/>
          <p:nvPr/>
        </p:nvSpPr>
        <p:spPr>
          <a:xfrm>
            <a:off x="3388379" y="5239370"/>
            <a:ext cx="336106" cy="3410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3" name="Texto Explicativo em Elipse 52"/>
          <p:cNvSpPr/>
          <p:nvPr/>
        </p:nvSpPr>
        <p:spPr>
          <a:xfrm>
            <a:off x="9701059" y="3935930"/>
            <a:ext cx="1691370" cy="909250"/>
          </a:xfrm>
          <a:prstGeom prst="wedgeEllipse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solidFill>
                  <a:schemeClr val="tx1"/>
                </a:solidFill>
              </a:rPr>
              <a:t>Realize atividade em seu caderno</a:t>
            </a:r>
            <a:endParaRPr lang="pt-BR" sz="1600" dirty="0">
              <a:solidFill>
                <a:schemeClr val="tx1"/>
              </a:solidFill>
            </a:endParaRPr>
          </a:p>
        </p:txBody>
      </p:sp>
      <p:sp>
        <p:nvSpPr>
          <p:cNvPr id="57" name="Retângulo de cantos arredondados 5">
            <a:extLst>
              <a:ext uri="{FF2B5EF4-FFF2-40B4-BE49-F238E27FC236}">
                <a16:creationId xmlns:a16="http://schemas.microsoft.com/office/drawing/2014/main" xmlns="" id="{FA05034E-6827-4491-B57C-CC32E00D7A7D}"/>
              </a:ext>
            </a:extLst>
          </p:cNvPr>
          <p:cNvSpPr/>
          <p:nvPr/>
        </p:nvSpPr>
        <p:spPr>
          <a:xfrm>
            <a:off x="7343766" y="1882582"/>
            <a:ext cx="1334568" cy="467818"/>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6</a:t>
            </a:r>
            <a:endParaRPr lang="pt-BR"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8" name="Elipse 57">
            <a:extLst>
              <a:ext uri="{FF2B5EF4-FFF2-40B4-BE49-F238E27FC236}">
                <a16:creationId xmlns:a16="http://schemas.microsoft.com/office/drawing/2014/main" xmlns="" id="{00D1C8FC-F10E-4CB9-BA37-93711099434E}"/>
              </a:ext>
            </a:extLst>
          </p:cNvPr>
          <p:cNvSpPr/>
          <p:nvPr/>
        </p:nvSpPr>
        <p:spPr>
          <a:xfrm>
            <a:off x="6734163" y="1835949"/>
            <a:ext cx="609603" cy="534649"/>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C</a:t>
            </a:r>
          </a:p>
        </p:txBody>
      </p:sp>
      <p:sp>
        <p:nvSpPr>
          <p:cNvPr id="59" name="Retângulo de cantos arredondados 6">
            <a:extLst>
              <a:ext uri="{FF2B5EF4-FFF2-40B4-BE49-F238E27FC236}">
                <a16:creationId xmlns:a16="http://schemas.microsoft.com/office/drawing/2014/main" xmlns="" id="{F1132680-81E3-48BC-8050-48F210277580}"/>
              </a:ext>
            </a:extLst>
          </p:cNvPr>
          <p:cNvSpPr/>
          <p:nvPr/>
        </p:nvSpPr>
        <p:spPr>
          <a:xfrm>
            <a:off x="1831218" y="1882582"/>
            <a:ext cx="1403460" cy="467818"/>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4</a:t>
            </a:r>
          </a:p>
        </p:txBody>
      </p:sp>
      <p:sp>
        <p:nvSpPr>
          <p:cNvPr id="60" name="Elipse 59">
            <a:extLst>
              <a:ext uri="{FF2B5EF4-FFF2-40B4-BE49-F238E27FC236}">
                <a16:creationId xmlns:a16="http://schemas.microsoft.com/office/drawing/2014/main" xmlns="" id="{362D5B90-CA47-4E91-82D2-462536C5468B}"/>
              </a:ext>
            </a:extLst>
          </p:cNvPr>
          <p:cNvSpPr/>
          <p:nvPr/>
        </p:nvSpPr>
        <p:spPr>
          <a:xfrm>
            <a:off x="1192461" y="1840353"/>
            <a:ext cx="609603" cy="534649"/>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A</a:t>
            </a:r>
          </a:p>
        </p:txBody>
      </p:sp>
      <p:sp>
        <p:nvSpPr>
          <p:cNvPr id="61" name="Retângulo de cantos arredondados 8">
            <a:extLst>
              <a:ext uri="{FF2B5EF4-FFF2-40B4-BE49-F238E27FC236}">
                <a16:creationId xmlns:a16="http://schemas.microsoft.com/office/drawing/2014/main" xmlns="" id="{A3E093DD-33E8-4124-8E78-8A2B05500AB4}"/>
              </a:ext>
            </a:extLst>
          </p:cNvPr>
          <p:cNvSpPr/>
          <p:nvPr/>
        </p:nvSpPr>
        <p:spPr>
          <a:xfrm>
            <a:off x="9592738" y="1860794"/>
            <a:ext cx="1295511" cy="467818"/>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5</a:t>
            </a:r>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2" name="Elipse 61">
            <a:extLst>
              <a:ext uri="{FF2B5EF4-FFF2-40B4-BE49-F238E27FC236}">
                <a16:creationId xmlns:a16="http://schemas.microsoft.com/office/drawing/2014/main" xmlns="" id="{4B575542-2CBC-4DED-A98F-4339A6871F1E}"/>
              </a:ext>
            </a:extLst>
          </p:cNvPr>
          <p:cNvSpPr/>
          <p:nvPr/>
        </p:nvSpPr>
        <p:spPr>
          <a:xfrm>
            <a:off x="8974727" y="1849166"/>
            <a:ext cx="618011" cy="534649"/>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D</a:t>
            </a:r>
          </a:p>
        </p:txBody>
      </p:sp>
      <p:sp>
        <p:nvSpPr>
          <p:cNvPr id="63" name="Retângulo de cantos arredondados 10">
            <a:extLst>
              <a:ext uri="{FF2B5EF4-FFF2-40B4-BE49-F238E27FC236}">
                <a16:creationId xmlns:a16="http://schemas.microsoft.com/office/drawing/2014/main" xmlns="" id="{D34AA51D-E4B5-44AA-9286-BBCBF1E17CEB}"/>
              </a:ext>
            </a:extLst>
          </p:cNvPr>
          <p:cNvSpPr/>
          <p:nvPr/>
        </p:nvSpPr>
        <p:spPr>
          <a:xfrm>
            <a:off x="4479999" y="1869365"/>
            <a:ext cx="1337448" cy="467818"/>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a:t>
            </a:r>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4" name="Elipse 63">
            <a:extLst>
              <a:ext uri="{FF2B5EF4-FFF2-40B4-BE49-F238E27FC236}">
                <a16:creationId xmlns:a16="http://schemas.microsoft.com/office/drawing/2014/main" xmlns="" id="{2CB88564-1C2D-4022-8228-070E36B2CB06}"/>
              </a:ext>
            </a:extLst>
          </p:cNvPr>
          <p:cNvSpPr/>
          <p:nvPr/>
        </p:nvSpPr>
        <p:spPr>
          <a:xfrm>
            <a:off x="3870396" y="1802533"/>
            <a:ext cx="609603" cy="534649"/>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B</a:t>
            </a:r>
          </a:p>
        </p:txBody>
      </p:sp>
      <p:pic>
        <p:nvPicPr>
          <p:cNvPr id="66" name="object 2"/>
          <p:cNvPicPr/>
          <p:nvPr/>
        </p:nvPicPr>
        <p:blipFill>
          <a:blip r:embed="rId4" cstate="print"/>
          <a:stretch>
            <a:fillRect/>
          </a:stretch>
        </p:blipFill>
        <p:spPr>
          <a:xfrm>
            <a:off x="4617814" y="3179292"/>
            <a:ext cx="2850213" cy="2775543"/>
          </a:xfrm>
          <a:prstGeom prst="rect">
            <a:avLst/>
          </a:prstGeom>
          <a:ln>
            <a:solidFill>
              <a:schemeClr val="tx1"/>
            </a:solidFill>
          </a:ln>
        </p:spPr>
      </p:pic>
      <p:pic>
        <p:nvPicPr>
          <p:cNvPr id="67" name="Imagem 66"/>
          <p:cNvPicPr>
            <a:picLocks noChangeAspect="1"/>
          </p:cNvPicPr>
          <p:nvPr/>
        </p:nvPicPr>
        <p:blipFill>
          <a:blip r:embed="rId5"/>
          <a:stretch>
            <a:fillRect/>
          </a:stretch>
        </p:blipFill>
        <p:spPr>
          <a:xfrm>
            <a:off x="9914052" y="4973456"/>
            <a:ext cx="1265384" cy="1187546"/>
          </a:xfrm>
          <a:prstGeom prst="rect">
            <a:avLst/>
          </a:prstGeom>
        </p:spPr>
      </p:pic>
    </p:spTree>
    <p:extLst>
      <p:ext uri="{BB962C8B-B14F-4D97-AF65-F5344CB8AC3E}">
        <p14:creationId xmlns:p14="http://schemas.microsoft.com/office/powerpoint/2010/main" val="27406014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2"/>
                                        </p:tgtEl>
                                        <p:attrNameLst>
                                          <p:attrName>fillcolor</p:attrName>
                                        </p:attrNameLst>
                                      </p:cBhvr>
                                      <p:to>
                                        <a:srgbClr val="FF0000"/>
                                      </p:to>
                                    </p:animClr>
                                    <p:set>
                                      <p:cBhvr>
                                        <p:cTn id="7" dur="2000" fill="hold"/>
                                        <p:tgtEl>
                                          <p:spTgt spid="62"/>
                                        </p:tgtEl>
                                        <p:attrNameLst>
                                          <p:attrName>fill.type</p:attrName>
                                        </p:attrNameLst>
                                      </p:cBhvr>
                                      <p:to>
                                        <p:strVal val="solid"/>
                                      </p:to>
                                    </p:set>
                                    <p:set>
                                      <p:cBhvr>
                                        <p:cTn id="8" dur="2000" fill="hold"/>
                                        <p:tgtEl>
                                          <p:spTgt spid="62"/>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61"/>
                                        </p:tgtEl>
                                        <p:attrNameLst>
                                          <p:attrName>fillcolor</p:attrName>
                                        </p:attrNameLst>
                                      </p:cBhvr>
                                      <p:to>
                                        <a:srgbClr val="FF0000"/>
                                      </p:to>
                                    </p:animClr>
                                    <p:set>
                                      <p:cBhvr>
                                        <p:cTn id="11" dur="2000" fill="hold"/>
                                        <p:tgtEl>
                                          <p:spTgt spid="61"/>
                                        </p:tgtEl>
                                        <p:attrNameLst>
                                          <p:attrName>fill.type</p:attrName>
                                        </p:attrNameLst>
                                      </p:cBhvr>
                                      <p:to>
                                        <p:strVal val="solid"/>
                                      </p:to>
                                    </p:set>
                                    <p:set>
                                      <p:cBhvr>
                                        <p:cTn id="12" dur="2000" fill="hold"/>
                                        <p:tgtEl>
                                          <p:spTgt spid="61"/>
                                        </p:tgtEl>
                                        <p:attrNameLst>
                                          <p:attrName>fill.on</p:attrName>
                                        </p:attrNameLst>
                                      </p:cBhvr>
                                      <p:to>
                                        <p:strVal val="true"/>
                                      </p:to>
                                    </p:set>
                                  </p:childTnLst>
                                </p:cTn>
                              </p:par>
                            </p:childTnLst>
                          </p:cTn>
                        </p:par>
                      </p:childTnLst>
                    </p:cTn>
                  </p:par>
                </p:childTnLst>
              </p:cTn>
              <p:nextCondLst>
                <p:cond evt="onClick" delay="0">
                  <p:tgtEl>
                    <p:spTgt spid="62"/>
                  </p:tgtEl>
                </p:cond>
              </p:nextCondLst>
            </p:seq>
            <p:seq concurrent="1" nextAc="seek">
              <p:cTn id="13" restart="whenNotActive" fill="hold" evtFilter="cancelBubble" nodeType="interactiveSeq">
                <p:stCondLst>
                  <p:cond evt="onClick" delay="0">
                    <p:tgtEl>
                      <p:spTgt spid="60"/>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60"/>
                                        </p:tgtEl>
                                        <p:attrNameLst>
                                          <p:attrName>fillcolor</p:attrName>
                                        </p:attrNameLst>
                                      </p:cBhvr>
                                      <p:to>
                                        <a:srgbClr val="00B050"/>
                                      </p:to>
                                    </p:animClr>
                                    <p:set>
                                      <p:cBhvr>
                                        <p:cTn id="18" dur="2000" fill="hold"/>
                                        <p:tgtEl>
                                          <p:spTgt spid="60"/>
                                        </p:tgtEl>
                                        <p:attrNameLst>
                                          <p:attrName>fill.type</p:attrName>
                                        </p:attrNameLst>
                                      </p:cBhvr>
                                      <p:to>
                                        <p:strVal val="solid"/>
                                      </p:to>
                                    </p:set>
                                    <p:set>
                                      <p:cBhvr>
                                        <p:cTn id="19" dur="2000" fill="hold"/>
                                        <p:tgtEl>
                                          <p:spTgt spid="60"/>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2" name="applause.wav"/>
                                        </p:tgtEl>
                                      </p:cMediaNode>
                                    </p:audio>
                                  </p:subTnLst>
                                </p:cTn>
                              </p:par>
                              <p:par>
                                <p:cTn id="20" presetID="1" presetClass="emph" presetSubtype="2" fill="hold" nodeType="withEffect">
                                  <p:stCondLst>
                                    <p:cond delay="0"/>
                                  </p:stCondLst>
                                  <p:childTnLst>
                                    <p:animClr clrSpc="rgb" dir="cw">
                                      <p:cBhvr>
                                        <p:cTn id="21" dur="2000" fill="hold"/>
                                        <p:tgtEl>
                                          <p:spTgt spid="59"/>
                                        </p:tgtEl>
                                        <p:attrNameLst>
                                          <p:attrName>fillcolor</p:attrName>
                                        </p:attrNameLst>
                                      </p:cBhvr>
                                      <p:to>
                                        <a:srgbClr val="00B050"/>
                                      </p:to>
                                    </p:animClr>
                                    <p:set>
                                      <p:cBhvr>
                                        <p:cTn id="22" dur="2000" fill="hold"/>
                                        <p:tgtEl>
                                          <p:spTgt spid="59"/>
                                        </p:tgtEl>
                                        <p:attrNameLst>
                                          <p:attrName>fill.type</p:attrName>
                                        </p:attrNameLst>
                                      </p:cBhvr>
                                      <p:to>
                                        <p:strVal val="solid"/>
                                      </p:to>
                                    </p:set>
                                    <p:set>
                                      <p:cBhvr>
                                        <p:cTn id="23" dur="2000" fill="hold"/>
                                        <p:tgtEl>
                                          <p:spTgt spid="59"/>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60"/>
                  </p:tgtEl>
                </p:cond>
              </p:nextCondLst>
            </p:seq>
            <p:seq concurrent="1" nextAc="seek">
              <p:cTn id="24" restart="whenNotActive" fill="hold" evtFilter="cancelBubble" nodeType="interactiveSeq">
                <p:stCondLst>
                  <p:cond evt="onClick" delay="0">
                    <p:tgtEl>
                      <p:spTgt spid="64"/>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64"/>
                                        </p:tgtEl>
                                        <p:attrNameLst>
                                          <p:attrName>fillcolor</p:attrName>
                                        </p:attrNameLst>
                                      </p:cBhvr>
                                      <p:to>
                                        <a:srgbClr val="FF0000"/>
                                      </p:to>
                                    </p:animClr>
                                    <p:set>
                                      <p:cBhvr>
                                        <p:cTn id="29" dur="2000" fill="hold"/>
                                        <p:tgtEl>
                                          <p:spTgt spid="64"/>
                                        </p:tgtEl>
                                        <p:attrNameLst>
                                          <p:attrName>fill.type</p:attrName>
                                        </p:attrNameLst>
                                      </p:cBhvr>
                                      <p:to>
                                        <p:strVal val="solid"/>
                                      </p:to>
                                    </p:set>
                                    <p:set>
                                      <p:cBhvr>
                                        <p:cTn id="30" dur="2000" fill="hold"/>
                                        <p:tgtEl>
                                          <p:spTgt spid="64"/>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000" fill="hold"/>
                                        <p:tgtEl>
                                          <p:spTgt spid="63"/>
                                        </p:tgtEl>
                                        <p:attrNameLst>
                                          <p:attrName>fillcolor</p:attrName>
                                        </p:attrNameLst>
                                      </p:cBhvr>
                                      <p:to>
                                        <a:srgbClr val="FF0000"/>
                                      </p:to>
                                    </p:animClr>
                                    <p:set>
                                      <p:cBhvr>
                                        <p:cTn id="33" dur="2000" fill="hold"/>
                                        <p:tgtEl>
                                          <p:spTgt spid="63"/>
                                        </p:tgtEl>
                                        <p:attrNameLst>
                                          <p:attrName>fill.type</p:attrName>
                                        </p:attrNameLst>
                                      </p:cBhvr>
                                      <p:to>
                                        <p:strVal val="solid"/>
                                      </p:to>
                                    </p:set>
                                    <p:set>
                                      <p:cBhvr>
                                        <p:cTn id="34" dur="2000" fill="hold"/>
                                        <p:tgtEl>
                                          <p:spTgt spid="63"/>
                                        </p:tgtEl>
                                        <p:attrNameLst>
                                          <p:attrName>fill.on</p:attrName>
                                        </p:attrNameLst>
                                      </p:cBhvr>
                                      <p:to>
                                        <p:strVal val="true"/>
                                      </p:to>
                                    </p:set>
                                  </p:childTnLst>
                                </p:cTn>
                              </p:par>
                            </p:childTnLst>
                          </p:cTn>
                        </p:par>
                      </p:childTnLst>
                    </p:cTn>
                  </p:par>
                </p:childTnLst>
              </p:cTn>
              <p:nextCondLst>
                <p:cond evt="onClick" delay="0">
                  <p:tgtEl>
                    <p:spTgt spid="64"/>
                  </p:tgtEl>
                </p:cond>
              </p:nextCondLst>
            </p:seq>
            <p:seq concurrent="1" nextAc="seek">
              <p:cTn id="35" restart="whenNotActive" fill="hold" evtFilter="cancelBubble" nodeType="interactiveSeq">
                <p:stCondLst>
                  <p:cond evt="onClick" delay="0">
                    <p:tgtEl>
                      <p:spTgt spid="58"/>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58"/>
                                        </p:tgtEl>
                                        <p:attrNameLst>
                                          <p:attrName>fillcolor</p:attrName>
                                        </p:attrNameLst>
                                      </p:cBhvr>
                                      <p:to>
                                        <a:srgbClr val="FF0000"/>
                                      </p:to>
                                    </p:animClr>
                                    <p:set>
                                      <p:cBhvr>
                                        <p:cTn id="40" dur="2000" fill="hold"/>
                                        <p:tgtEl>
                                          <p:spTgt spid="58"/>
                                        </p:tgtEl>
                                        <p:attrNameLst>
                                          <p:attrName>fill.type</p:attrName>
                                        </p:attrNameLst>
                                      </p:cBhvr>
                                      <p:to>
                                        <p:strVal val="solid"/>
                                      </p:to>
                                    </p:set>
                                    <p:set>
                                      <p:cBhvr>
                                        <p:cTn id="41" dur="2000" fill="hold"/>
                                        <p:tgtEl>
                                          <p:spTgt spid="58"/>
                                        </p:tgtEl>
                                        <p:attrNameLst>
                                          <p:attrName>fill.on</p:attrName>
                                        </p:attrNameLst>
                                      </p:cBhvr>
                                      <p:to>
                                        <p:strVal val="true"/>
                                      </p:to>
                                    </p:set>
                                  </p:childTnLst>
                                </p:cTn>
                              </p:par>
                              <p:par>
                                <p:cTn id="42" presetID="1" presetClass="emph" presetSubtype="2" fill="hold" nodeType="withEffect">
                                  <p:stCondLst>
                                    <p:cond delay="0"/>
                                  </p:stCondLst>
                                  <p:childTnLst>
                                    <p:animClr clrSpc="rgb" dir="cw">
                                      <p:cBhvr>
                                        <p:cTn id="43" dur="2000" fill="hold"/>
                                        <p:tgtEl>
                                          <p:spTgt spid="57"/>
                                        </p:tgtEl>
                                        <p:attrNameLst>
                                          <p:attrName>fillcolor</p:attrName>
                                        </p:attrNameLst>
                                      </p:cBhvr>
                                      <p:to>
                                        <a:srgbClr val="FF0000"/>
                                      </p:to>
                                    </p:animClr>
                                    <p:set>
                                      <p:cBhvr>
                                        <p:cTn id="44" dur="2000" fill="hold"/>
                                        <p:tgtEl>
                                          <p:spTgt spid="57"/>
                                        </p:tgtEl>
                                        <p:attrNameLst>
                                          <p:attrName>fill.type</p:attrName>
                                        </p:attrNameLst>
                                      </p:cBhvr>
                                      <p:to>
                                        <p:strVal val="solid"/>
                                      </p:to>
                                    </p:set>
                                    <p:set>
                                      <p:cBhvr>
                                        <p:cTn id="45" dur="2000" fill="hold"/>
                                        <p:tgtEl>
                                          <p:spTgt spid="57"/>
                                        </p:tgtEl>
                                        <p:attrNameLst>
                                          <p:attrName>fill.on</p:attrName>
                                        </p:attrNameLst>
                                      </p:cBhvr>
                                      <p:to>
                                        <p:strVal val="true"/>
                                      </p:to>
                                    </p:set>
                                  </p:childTnLst>
                                </p:cTn>
                              </p:par>
                            </p:childTnLst>
                          </p:cTn>
                        </p:par>
                      </p:childTnLst>
                    </p:cTn>
                  </p:par>
                </p:childTnLst>
              </p:cTn>
              <p:nextCondLst>
                <p:cond evt="onClick" delay="0">
                  <p:tgtEl>
                    <p:spTgt spid="5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Calendario da Turma da Monica agosto 2020"/>
          <p:cNvPicPr/>
          <p:nvPr/>
        </p:nvPicPr>
        <p:blipFill>
          <a:blip r:embed="rId3">
            <a:extLst>
              <a:ext uri="{28A0092B-C50C-407E-A947-70E740481C1C}">
                <a14:useLocalDpi xmlns:a14="http://schemas.microsoft.com/office/drawing/2010/main" val="0"/>
              </a:ext>
            </a:extLst>
          </a:blip>
          <a:srcRect/>
          <a:stretch>
            <a:fillRect/>
          </a:stretch>
        </p:blipFill>
        <p:spPr bwMode="auto">
          <a:xfrm>
            <a:off x="4439271" y="2708689"/>
            <a:ext cx="3675380" cy="3503299"/>
          </a:xfrm>
          <a:prstGeom prst="rect">
            <a:avLst/>
          </a:prstGeom>
          <a:noFill/>
          <a:ln>
            <a:noFill/>
          </a:ln>
        </p:spPr>
      </p:pic>
      <p:sp>
        <p:nvSpPr>
          <p:cNvPr id="5" name="Retângulo de cantos arredondados 12">
            <a:extLst>
              <a:ext uri="{FF2B5EF4-FFF2-40B4-BE49-F238E27FC236}">
                <a16:creationId xmlns:a16="http://schemas.microsoft.com/office/drawing/2014/main" xmlns="" id="{6ED66125-E16E-4070-B298-6727C452B7AB}"/>
              </a:ext>
            </a:extLst>
          </p:cNvPr>
          <p:cNvSpPr/>
          <p:nvPr/>
        </p:nvSpPr>
        <p:spPr>
          <a:xfrm>
            <a:off x="1966621" y="643014"/>
            <a:ext cx="9019243" cy="648072"/>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n w="0"/>
                <a:solidFill>
                  <a:schemeClr val="tx2"/>
                </a:solidFill>
                <a:latin typeface="Times New Roman" panose="02020603050405020304" pitchFamily="18" charset="0"/>
                <a:cs typeface="Times New Roman" panose="02020603050405020304" pitchFamily="18" charset="0"/>
              </a:rPr>
              <a:t>Comemora-se</a:t>
            </a: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o </a:t>
            </a:r>
            <a:r>
              <a:rPr lang="pt-BR" dirty="0" smtClean="0">
                <a:ln w="0"/>
                <a:solidFill>
                  <a:schemeClr val="tx2"/>
                </a:solidFill>
                <a:latin typeface="Times New Roman" panose="02020603050405020304" pitchFamily="18" charset="0"/>
                <a:cs typeface="Times New Roman" panose="02020603050405020304" pitchFamily="18" charset="0"/>
              </a:rPr>
              <a:t>folclore</a:t>
            </a: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no dia 22 de agosto. Em que dia da semana vai ser esta data?</a:t>
            </a:r>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Retângulo Arredondado 2">
            <a:extLst>
              <a:ext uri="{FF2B5EF4-FFF2-40B4-BE49-F238E27FC236}">
                <a16:creationId xmlns:a16="http://schemas.microsoft.com/office/drawing/2014/main" xmlns="" id="{D7D6338E-ED05-49DD-8A21-D2978C6A345C}"/>
              </a:ext>
            </a:extLst>
          </p:cNvPr>
          <p:cNvSpPr/>
          <p:nvPr/>
        </p:nvSpPr>
        <p:spPr>
          <a:xfrm>
            <a:off x="1080561" y="624807"/>
            <a:ext cx="680636" cy="666279"/>
          </a:xfrm>
          <a:prstGeom prst="roundRect">
            <a:avLst/>
          </a:prstGeom>
          <a:solidFill>
            <a:schemeClr val="accent1">
              <a:lumMod val="40000"/>
              <a:lumOff val="60000"/>
            </a:schemeClr>
          </a:solidFill>
          <a:ln>
            <a:solidFill>
              <a:schemeClr val="accent1">
                <a:lumMod val="20000"/>
                <a:lumOff val="8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pt-BR" dirty="0" smtClean="0">
                <a:solidFill>
                  <a:schemeClr val="tx2"/>
                </a:solidFill>
              </a:rPr>
              <a:t>03</a:t>
            </a:r>
            <a:endParaRPr lang="pt-BR" dirty="0">
              <a:solidFill>
                <a:schemeClr val="tx2"/>
              </a:solidFill>
            </a:endParaRPr>
          </a:p>
        </p:txBody>
      </p:sp>
      <p:sp>
        <p:nvSpPr>
          <p:cNvPr id="7" name="Retângulo de cantos arredondados 5">
            <a:extLst>
              <a:ext uri="{FF2B5EF4-FFF2-40B4-BE49-F238E27FC236}">
                <a16:creationId xmlns:a16="http://schemas.microsoft.com/office/drawing/2014/main" xmlns="" id="{FA05034E-6827-4491-B57C-CC32E00D7A7D}"/>
              </a:ext>
            </a:extLst>
          </p:cNvPr>
          <p:cNvSpPr/>
          <p:nvPr/>
        </p:nvSpPr>
        <p:spPr>
          <a:xfrm>
            <a:off x="6946728" y="1882581"/>
            <a:ext cx="1720735" cy="467818"/>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smtClean="0">
                <a:ln w="0"/>
                <a:solidFill>
                  <a:schemeClr val="tx1"/>
                </a:solidFill>
                <a:latin typeface="Times New Roman" panose="02020603050405020304" pitchFamily="18" charset="0"/>
                <a:cs typeface="Times New Roman" panose="02020603050405020304" pitchFamily="18" charset="0"/>
              </a:rPr>
              <a:t>Segunda-feira</a:t>
            </a:r>
            <a:endParaRPr lang="pt-BR" dirty="0">
              <a:ln w="0"/>
              <a:solidFill>
                <a:schemeClr val="tx1"/>
              </a:solidFill>
              <a:latin typeface="Times New Roman" panose="02020603050405020304" pitchFamily="18" charset="0"/>
              <a:cs typeface="Times New Roman" panose="02020603050405020304" pitchFamily="18" charset="0"/>
            </a:endParaRPr>
          </a:p>
        </p:txBody>
      </p:sp>
      <p:sp>
        <p:nvSpPr>
          <p:cNvPr id="8" name="Elipse 7">
            <a:extLst>
              <a:ext uri="{FF2B5EF4-FFF2-40B4-BE49-F238E27FC236}">
                <a16:creationId xmlns:a16="http://schemas.microsoft.com/office/drawing/2014/main" xmlns="" id="{00D1C8FC-F10E-4CB9-BA37-93711099434E}"/>
              </a:ext>
            </a:extLst>
          </p:cNvPr>
          <p:cNvSpPr/>
          <p:nvPr/>
        </p:nvSpPr>
        <p:spPr>
          <a:xfrm>
            <a:off x="6276961" y="1802532"/>
            <a:ext cx="609603" cy="534649"/>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C</a:t>
            </a:r>
          </a:p>
        </p:txBody>
      </p:sp>
      <p:sp>
        <p:nvSpPr>
          <p:cNvPr id="9" name="Retângulo de cantos arredondados 6">
            <a:extLst>
              <a:ext uri="{FF2B5EF4-FFF2-40B4-BE49-F238E27FC236}">
                <a16:creationId xmlns:a16="http://schemas.microsoft.com/office/drawing/2014/main" xmlns="" id="{F1132680-81E3-48BC-8050-48F210277580}"/>
              </a:ext>
            </a:extLst>
          </p:cNvPr>
          <p:cNvSpPr/>
          <p:nvPr/>
        </p:nvSpPr>
        <p:spPr>
          <a:xfrm>
            <a:off x="9580360" y="1869365"/>
            <a:ext cx="1131868" cy="467818"/>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smtClean="0">
                <a:ln w="0"/>
                <a:solidFill>
                  <a:schemeClr val="tx2"/>
                </a:solidFill>
                <a:latin typeface="Times New Roman" panose="02020603050405020304" pitchFamily="18" charset="0"/>
                <a:cs typeface="Times New Roman" panose="02020603050405020304" pitchFamily="18" charset="0"/>
              </a:rPr>
              <a:t>Sábado</a:t>
            </a:r>
            <a:endParaRPr lang="pt-BR" dirty="0">
              <a:ln w="0"/>
              <a:solidFill>
                <a:schemeClr val="tx2"/>
              </a:solidFill>
              <a:latin typeface="Times New Roman" panose="02020603050405020304" pitchFamily="18" charset="0"/>
              <a:cs typeface="Times New Roman" panose="02020603050405020304" pitchFamily="18" charset="0"/>
            </a:endParaRPr>
          </a:p>
        </p:txBody>
      </p:sp>
      <p:sp>
        <p:nvSpPr>
          <p:cNvPr id="10" name="Elipse 9">
            <a:extLst>
              <a:ext uri="{FF2B5EF4-FFF2-40B4-BE49-F238E27FC236}">
                <a16:creationId xmlns:a16="http://schemas.microsoft.com/office/drawing/2014/main" xmlns="" id="{362D5B90-CA47-4E91-82D2-462536C5468B}"/>
              </a:ext>
            </a:extLst>
          </p:cNvPr>
          <p:cNvSpPr/>
          <p:nvPr/>
        </p:nvSpPr>
        <p:spPr>
          <a:xfrm>
            <a:off x="8970757" y="1849165"/>
            <a:ext cx="609603" cy="534649"/>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D</a:t>
            </a:r>
          </a:p>
        </p:txBody>
      </p:sp>
      <p:sp>
        <p:nvSpPr>
          <p:cNvPr id="11" name="Retângulo de cantos arredondados 8">
            <a:extLst>
              <a:ext uri="{FF2B5EF4-FFF2-40B4-BE49-F238E27FC236}">
                <a16:creationId xmlns:a16="http://schemas.microsoft.com/office/drawing/2014/main" xmlns="" id="{A3E093DD-33E8-4124-8E78-8A2B05500AB4}"/>
              </a:ext>
            </a:extLst>
          </p:cNvPr>
          <p:cNvSpPr/>
          <p:nvPr/>
        </p:nvSpPr>
        <p:spPr>
          <a:xfrm>
            <a:off x="1761198" y="1869365"/>
            <a:ext cx="1295511" cy="467818"/>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Domingo</a:t>
            </a:r>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2" name="Elipse 11">
            <a:extLst>
              <a:ext uri="{FF2B5EF4-FFF2-40B4-BE49-F238E27FC236}">
                <a16:creationId xmlns:a16="http://schemas.microsoft.com/office/drawing/2014/main" xmlns="" id="{4B575542-2CBC-4DED-A98F-4339A6871F1E}"/>
              </a:ext>
            </a:extLst>
          </p:cNvPr>
          <p:cNvSpPr/>
          <p:nvPr/>
        </p:nvSpPr>
        <p:spPr>
          <a:xfrm>
            <a:off x="1111873" y="1815597"/>
            <a:ext cx="618011" cy="534649"/>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A</a:t>
            </a:r>
          </a:p>
        </p:txBody>
      </p:sp>
      <p:sp>
        <p:nvSpPr>
          <p:cNvPr id="13" name="Retângulo de cantos arredondados 10">
            <a:extLst>
              <a:ext uri="{FF2B5EF4-FFF2-40B4-BE49-F238E27FC236}">
                <a16:creationId xmlns:a16="http://schemas.microsoft.com/office/drawing/2014/main" xmlns="" id="{D34AA51D-E4B5-44AA-9286-BBCBF1E17CEB}"/>
              </a:ext>
            </a:extLst>
          </p:cNvPr>
          <p:cNvSpPr/>
          <p:nvPr/>
        </p:nvSpPr>
        <p:spPr>
          <a:xfrm>
            <a:off x="4256368" y="1869365"/>
            <a:ext cx="1541978" cy="467818"/>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smtClean="0">
                <a:ln w="0"/>
                <a:solidFill>
                  <a:schemeClr val="tx2"/>
                </a:solidFill>
                <a:latin typeface="Times New Roman" panose="02020603050405020304" pitchFamily="18" charset="0"/>
                <a:cs typeface="Times New Roman" panose="02020603050405020304" pitchFamily="18" charset="0"/>
              </a:rPr>
              <a:t>Quarta-feira</a:t>
            </a:r>
            <a:endParaRPr lang="pt-BR" dirty="0">
              <a:ln w="0"/>
              <a:solidFill>
                <a:schemeClr val="tx2"/>
              </a:solidFill>
              <a:latin typeface="Times New Roman" panose="02020603050405020304" pitchFamily="18" charset="0"/>
              <a:cs typeface="Times New Roman" panose="02020603050405020304" pitchFamily="18" charset="0"/>
            </a:endParaRPr>
          </a:p>
        </p:txBody>
      </p:sp>
      <p:sp>
        <p:nvSpPr>
          <p:cNvPr id="14" name="Elipse 13">
            <a:extLst>
              <a:ext uri="{FF2B5EF4-FFF2-40B4-BE49-F238E27FC236}">
                <a16:creationId xmlns:a16="http://schemas.microsoft.com/office/drawing/2014/main" xmlns="" id="{2CB88564-1C2D-4022-8228-070E36B2CB06}"/>
              </a:ext>
            </a:extLst>
          </p:cNvPr>
          <p:cNvSpPr/>
          <p:nvPr/>
        </p:nvSpPr>
        <p:spPr>
          <a:xfrm>
            <a:off x="3614964" y="1849164"/>
            <a:ext cx="609603" cy="534649"/>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B</a:t>
            </a:r>
          </a:p>
        </p:txBody>
      </p:sp>
      <p:pic>
        <p:nvPicPr>
          <p:cNvPr id="15" name="object 2"/>
          <p:cNvPicPr/>
          <p:nvPr/>
        </p:nvPicPr>
        <p:blipFill rotWithShape="1">
          <a:blip r:embed="rId4" cstate="print"/>
          <a:srcRect r="51505"/>
          <a:stretch/>
        </p:blipFill>
        <p:spPr>
          <a:xfrm>
            <a:off x="836025" y="3396343"/>
            <a:ext cx="1985551" cy="2873827"/>
          </a:xfrm>
          <a:prstGeom prst="rect">
            <a:avLst/>
          </a:prstGeom>
        </p:spPr>
      </p:pic>
      <p:sp>
        <p:nvSpPr>
          <p:cNvPr id="16" name="Texto Explicativo em Elipse 15"/>
          <p:cNvSpPr/>
          <p:nvPr/>
        </p:nvSpPr>
        <p:spPr>
          <a:xfrm>
            <a:off x="2639870" y="3457071"/>
            <a:ext cx="1799401" cy="796835"/>
          </a:xfrm>
          <a:prstGeom prst="wedgeEllipseCallout">
            <a:avLst>
              <a:gd name="adj1" fmla="val -37530"/>
              <a:gd name="adj2" fmla="val 83811"/>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solidFill>
                  <a:schemeClr val="tx1"/>
                </a:solidFill>
              </a:rPr>
              <a:t>Atenção !</a:t>
            </a:r>
          </a:p>
          <a:p>
            <a:pPr algn="ctr"/>
            <a:r>
              <a:rPr lang="pt-BR" sz="1600" dirty="0" smtClean="0">
                <a:solidFill>
                  <a:schemeClr val="tx1"/>
                </a:solidFill>
              </a:rPr>
              <a:t>Vem aí o dia do folclore</a:t>
            </a:r>
            <a:r>
              <a:rPr lang="pt-BR" dirty="0" smtClean="0"/>
              <a:t>.</a:t>
            </a:r>
            <a:endParaRPr lang="pt-BR" dirty="0"/>
          </a:p>
        </p:txBody>
      </p:sp>
      <p:pic>
        <p:nvPicPr>
          <p:cNvPr id="17" name="Imagem 16"/>
          <p:cNvPicPr>
            <a:picLocks noChangeAspect="1"/>
          </p:cNvPicPr>
          <p:nvPr/>
        </p:nvPicPr>
        <p:blipFill>
          <a:blip r:embed="rId5"/>
          <a:stretch>
            <a:fillRect/>
          </a:stretch>
        </p:blipFill>
        <p:spPr>
          <a:xfrm>
            <a:off x="9580360" y="5024442"/>
            <a:ext cx="1265384" cy="1187546"/>
          </a:xfrm>
          <a:prstGeom prst="rect">
            <a:avLst/>
          </a:prstGeom>
        </p:spPr>
      </p:pic>
      <p:sp>
        <p:nvSpPr>
          <p:cNvPr id="18" name="Texto Explicativo em Elipse 17"/>
          <p:cNvSpPr/>
          <p:nvPr/>
        </p:nvSpPr>
        <p:spPr>
          <a:xfrm>
            <a:off x="9888583" y="4162465"/>
            <a:ext cx="1791141" cy="736105"/>
          </a:xfrm>
          <a:prstGeom prst="wedgeEllipseCallout">
            <a:avLst>
              <a:gd name="adj1" fmla="val -17700"/>
              <a:gd name="adj2" fmla="val 83921"/>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solidFill>
                  <a:schemeClr val="tx1"/>
                </a:solidFill>
              </a:rPr>
              <a:t>Realize atividade em seu caderno</a:t>
            </a:r>
            <a:endParaRPr lang="pt-BR" sz="1600" dirty="0">
              <a:solidFill>
                <a:schemeClr val="tx1"/>
              </a:solidFill>
            </a:endParaRPr>
          </a:p>
        </p:txBody>
      </p:sp>
    </p:spTree>
    <p:extLst>
      <p:ext uri="{BB962C8B-B14F-4D97-AF65-F5344CB8AC3E}">
        <p14:creationId xmlns:p14="http://schemas.microsoft.com/office/powerpoint/2010/main" val="20996100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rgbClr val="FF0000"/>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11"/>
                                        </p:tgtEl>
                                        <p:attrNameLst>
                                          <p:attrName>fillcolor</p:attrName>
                                        </p:attrNameLst>
                                      </p:cBhvr>
                                      <p:to>
                                        <a:srgbClr val="FF0000"/>
                                      </p:to>
                                    </p:animClr>
                                    <p:set>
                                      <p:cBhvr>
                                        <p:cTn id="11" dur="2000" fill="hold"/>
                                        <p:tgtEl>
                                          <p:spTgt spid="11"/>
                                        </p:tgtEl>
                                        <p:attrNameLst>
                                          <p:attrName>fill.type</p:attrName>
                                        </p:attrNameLst>
                                      </p:cBhvr>
                                      <p:to>
                                        <p:strVal val="solid"/>
                                      </p:to>
                                    </p:set>
                                    <p:set>
                                      <p:cBhvr>
                                        <p:cTn id="12" dur="2000" fill="hold"/>
                                        <p:tgtEl>
                                          <p:spTgt spid="11"/>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3" restart="whenNotActive" fill="hold" evtFilter="cancelBubble" nodeType="interactiveSeq">
                <p:stCondLst>
                  <p:cond evt="onClick" delay="0">
                    <p:tgtEl>
                      <p:spTgt spid="10"/>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0"/>
                                        </p:tgtEl>
                                        <p:attrNameLst>
                                          <p:attrName>fillcolor</p:attrName>
                                        </p:attrNameLst>
                                      </p:cBhvr>
                                      <p:to>
                                        <a:srgbClr val="00B050"/>
                                      </p:to>
                                    </p:animClr>
                                    <p:set>
                                      <p:cBhvr>
                                        <p:cTn id="18" dur="2000" fill="hold"/>
                                        <p:tgtEl>
                                          <p:spTgt spid="10"/>
                                        </p:tgtEl>
                                        <p:attrNameLst>
                                          <p:attrName>fill.type</p:attrName>
                                        </p:attrNameLst>
                                      </p:cBhvr>
                                      <p:to>
                                        <p:strVal val="solid"/>
                                      </p:to>
                                    </p:set>
                                    <p:set>
                                      <p:cBhvr>
                                        <p:cTn id="19" dur="2000" fill="hold"/>
                                        <p:tgtEl>
                                          <p:spTgt spid="10"/>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2" name="applause.wav"/>
                                        </p:tgtEl>
                                      </p:cMediaNode>
                                    </p:audio>
                                  </p:subTnLst>
                                </p:cTn>
                              </p:par>
                              <p:par>
                                <p:cTn id="20" presetID="1" presetClass="emph" presetSubtype="2" fill="hold" nodeType="withEffect">
                                  <p:stCondLst>
                                    <p:cond delay="0"/>
                                  </p:stCondLst>
                                  <p:childTnLst>
                                    <p:animClr clrSpc="rgb" dir="cw">
                                      <p:cBhvr>
                                        <p:cTn id="21" dur="2000" fill="hold"/>
                                        <p:tgtEl>
                                          <p:spTgt spid="9"/>
                                        </p:tgtEl>
                                        <p:attrNameLst>
                                          <p:attrName>fillcolor</p:attrName>
                                        </p:attrNameLst>
                                      </p:cBhvr>
                                      <p:to>
                                        <a:srgbClr val="00B050"/>
                                      </p:to>
                                    </p:animClr>
                                    <p:set>
                                      <p:cBhvr>
                                        <p:cTn id="22" dur="2000" fill="hold"/>
                                        <p:tgtEl>
                                          <p:spTgt spid="9"/>
                                        </p:tgtEl>
                                        <p:attrNameLst>
                                          <p:attrName>fill.type</p:attrName>
                                        </p:attrNameLst>
                                      </p:cBhvr>
                                      <p:to>
                                        <p:strVal val="solid"/>
                                      </p:to>
                                    </p:set>
                                    <p:set>
                                      <p:cBhvr>
                                        <p:cTn id="23" dur="2000" fill="hold"/>
                                        <p:tgtEl>
                                          <p:spTgt spid="9"/>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14"/>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14"/>
                                        </p:tgtEl>
                                        <p:attrNameLst>
                                          <p:attrName>fillcolor</p:attrName>
                                        </p:attrNameLst>
                                      </p:cBhvr>
                                      <p:to>
                                        <a:srgbClr val="FF0000"/>
                                      </p:to>
                                    </p:animClr>
                                    <p:set>
                                      <p:cBhvr>
                                        <p:cTn id="29" dur="2000" fill="hold"/>
                                        <p:tgtEl>
                                          <p:spTgt spid="14"/>
                                        </p:tgtEl>
                                        <p:attrNameLst>
                                          <p:attrName>fill.type</p:attrName>
                                        </p:attrNameLst>
                                      </p:cBhvr>
                                      <p:to>
                                        <p:strVal val="solid"/>
                                      </p:to>
                                    </p:set>
                                    <p:set>
                                      <p:cBhvr>
                                        <p:cTn id="30" dur="2000" fill="hold"/>
                                        <p:tgtEl>
                                          <p:spTgt spid="14"/>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000" fill="hold"/>
                                        <p:tgtEl>
                                          <p:spTgt spid="13"/>
                                        </p:tgtEl>
                                        <p:attrNameLst>
                                          <p:attrName>fillcolor</p:attrName>
                                        </p:attrNameLst>
                                      </p:cBhvr>
                                      <p:to>
                                        <a:srgbClr val="FF0000"/>
                                      </p:to>
                                    </p:animClr>
                                    <p:set>
                                      <p:cBhvr>
                                        <p:cTn id="33" dur="2000" fill="hold"/>
                                        <p:tgtEl>
                                          <p:spTgt spid="13"/>
                                        </p:tgtEl>
                                        <p:attrNameLst>
                                          <p:attrName>fill.type</p:attrName>
                                        </p:attrNameLst>
                                      </p:cBhvr>
                                      <p:to>
                                        <p:strVal val="solid"/>
                                      </p:to>
                                    </p:set>
                                    <p:set>
                                      <p:cBhvr>
                                        <p:cTn id="34" dur="2000" fill="hold"/>
                                        <p:tgtEl>
                                          <p:spTgt spid="13"/>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8"/>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8"/>
                                        </p:tgtEl>
                                        <p:attrNameLst>
                                          <p:attrName>fillcolor</p:attrName>
                                        </p:attrNameLst>
                                      </p:cBhvr>
                                      <p:to>
                                        <a:srgbClr val="FF0000"/>
                                      </p:to>
                                    </p:animClr>
                                    <p:set>
                                      <p:cBhvr>
                                        <p:cTn id="40" dur="2000" fill="hold"/>
                                        <p:tgtEl>
                                          <p:spTgt spid="8"/>
                                        </p:tgtEl>
                                        <p:attrNameLst>
                                          <p:attrName>fill.type</p:attrName>
                                        </p:attrNameLst>
                                      </p:cBhvr>
                                      <p:to>
                                        <p:strVal val="solid"/>
                                      </p:to>
                                    </p:set>
                                    <p:set>
                                      <p:cBhvr>
                                        <p:cTn id="41" dur="2000" fill="hold"/>
                                        <p:tgtEl>
                                          <p:spTgt spid="8"/>
                                        </p:tgtEl>
                                        <p:attrNameLst>
                                          <p:attrName>fill.on</p:attrName>
                                        </p:attrNameLst>
                                      </p:cBhvr>
                                      <p:to>
                                        <p:strVal val="true"/>
                                      </p:to>
                                    </p:set>
                                  </p:childTnLst>
                                </p:cTn>
                              </p:par>
                              <p:par>
                                <p:cTn id="42" presetID="1" presetClass="emph" presetSubtype="2" fill="hold" nodeType="withEffect">
                                  <p:stCondLst>
                                    <p:cond delay="0"/>
                                  </p:stCondLst>
                                  <p:childTnLst>
                                    <p:animClr clrSpc="rgb" dir="cw">
                                      <p:cBhvr>
                                        <p:cTn id="43" dur="2000" fill="hold"/>
                                        <p:tgtEl>
                                          <p:spTgt spid="7"/>
                                        </p:tgtEl>
                                        <p:attrNameLst>
                                          <p:attrName>fillcolor</p:attrName>
                                        </p:attrNameLst>
                                      </p:cBhvr>
                                      <p:to>
                                        <a:srgbClr val="FF0000"/>
                                      </p:to>
                                    </p:animClr>
                                    <p:set>
                                      <p:cBhvr>
                                        <p:cTn id="44" dur="2000" fill="hold"/>
                                        <p:tgtEl>
                                          <p:spTgt spid="7"/>
                                        </p:tgtEl>
                                        <p:attrNameLst>
                                          <p:attrName>fill.type</p:attrName>
                                        </p:attrNameLst>
                                      </p:cBhvr>
                                      <p:to>
                                        <p:strVal val="solid"/>
                                      </p:to>
                                    </p:set>
                                    <p:set>
                                      <p:cBhvr>
                                        <p:cTn id="45" dur="2000" fill="hold"/>
                                        <p:tgtEl>
                                          <p:spTgt spid="7"/>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ângulo de cantos arredondados 12">
            <a:extLst>
              <a:ext uri="{FF2B5EF4-FFF2-40B4-BE49-F238E27FC236}">
                <a16:creationId xmlns:a16="http://schemas.microsoft.com/office/drawing/2014/main" xmlns="" id="{6ED66125-E16E-4070-B298-6727C452B7AB}"/>
              </a:ext>
            </a:extLst>
          </p:cNvPr>
          <p:cNvSpPr/>
          <p:nvPr/>
        </p:nvSpPr>
        <p:spPr>
          <a:xfrm>
            <a:off x="1959929" y="690643"/>
            <a:ext cx="8856117" cy="648072"/>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n w="0"/>
                <a:solidFill>
                  <a:schemeClr val="tx2"/>
                </a:solidFill>
                <a:latin typeface="Times New Roman" panose="02020603050405020304" pitchFamily="18" charset="0"/>
                <a:cs typeface="Times New Roman" panose="02020603050405020304" pitchFamily="18" charset="0"/>
              </a:rPr>
              <a:t>Beto brinca de esconde-esconde e precisa contar de 1 a 30. Ajude-o completando a tabela.</a:t>
            </a:r>
            <a:endParaRPr lang="pt-BR" dirty="0">
              <a:ln w="0"/>
              <a:solidFill>
                <a:schemeClr val="tx2"/>
              </a:solidFill>
              <a:latin typeface="Times New Roman" panose="02020603050405020304" pitchFamily="18" charset="0"/>
              <a:cs typeface="Times New Roman" panose="02020603050405020304" pitchFamily="18" charset="0"/>
            </a:endParaRPr>
          </a:p>
        </p:txBody>
      </p:sp>
      <p:sp>
        <p:nvSpPr>
          <p:cNvPr id="15" name="Retângulo Arredondado 2">
            <a:extLst>
              <a:ext uri="{FF2B5EF4-FFF2-40B4-BE49-F238E27FC236}">
                <a16:creationId xmlns:a16="http://schemas.microsoft.com/office/drawing/2014/main" xmlns="" id="{D7D6338E-ED05-49DD-8A21-D2978C6A345C}"/>
              </a:ext>
            </a:extLst>
          </p:cNvPr>
          <p:cNvSpPr/>
          <p:nvPr/>
        </p:nvSpPr>
        <p:spPr>
          <a:xfrm>
            <a:off x="1020592" y="690643"/>
            <a:ext cx="680636" cy="637769"/>
          </a:xfrm>
          <a:prstGeom prst="roundRect">
            <a:avLst/>
          </a:prstGeom>
          <a:solidFill>
            <a:schemeClr val="accent1">
              <a:lumMod val="40000"/>
              <a:lumOff val="60000"/>
            </a:schemeClr>
          </a:solidFill>
          <a:ln>
            <a:solidFill>
              <a:schemeClr val="accent1">
                <a:lumMod val="20000"/>
                <a:lumOff val="8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smtClean="0">
                <a:solidFill>
                  <a:schemeClr val="tx2"/>
                </a:solidFill>
              </a:rPr>
              <a:t>04</a:t>
            </a:r>
            <a:endParaRPr lang="pt-BR" b="1" dirty="0">
              <a:solidFill>
                <a:schemeClr val="tx2"/>
              </a:solidFill>
            </a:endParaRPr>
          </a:p>
        </p:txBody>
      </p:sp>
      <p:pic>
        <p:nvPicPr>
          <p:cNvPr id="16" name="object 2"/>
          <p:cNvPicPr/>
          <p:nvPr/>
        </p:nvPicPr>
        <p:blipFill rotWithShape="1">
          <a:blip r:embed="rId2" cstate="print"/>
          <a:srcRect l="66299" t="50855"/>
          <a:stretch/>
        </p:blipFill>
        <p:spPr>
          <a:xfrm>
            <a:off x="914400" y="2562427"/>
            <a:ext cx="2317318" cy="3361373"/>
          </a:xfrm>
          <a:prstGeom prst="rect">
            <a:avLst/>
          </a:prstGeom>
        </p:spPr>
      </p:pic>
      <p:sp>
        <p:nvSpPr>
          <p:cNvPr id="17" name="Texto Explicativo em Elipse 16"/>
          <p:cNvSpPr/>
          <p:nvPr/>
        </p:nvSpPr>
        <p:spPr>
          <a:xfrm>
            <a:off x="9821696" y="3977902"/>
            <a:ext cx="1691370" cy="909250"/>
          </a:xfrm>
          <a:prstGeom prst="wedgeEllipse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solidFill>
                  <a:schemeClr val="tx1"/>
                </a:solidFill>
              </a:rPr>
              <a:t>Realize atividade em seu caderno</a:t>
            </a:r>
            <a:endParaRPr lang="pt-BR" sz="1600" dirty="0">
              <a:solidFill>
                <a:schemeClr val="tx1"/>
              </a:solidFill>
            </a:endParaRPr>
          </a:p>
        </p:txBody>
      </p:sp>
      <p:pic>
        <p:nvPicPr>
          <p:cNvPr id="19" name="Imagem 18"/>
          <p:cNvPicPr>
            <a:picLocks noChangeAspect="1"/>
          </p:cNvPicPr>
          <p:nvPr/>
        </p:nvPicPr>
        <p:blipFill>
          <a:blip r:embed="rId3"/>
          <a:stretch>
            <a:fillRect/>
          </a:stretch>
        </p:blipFill>
        <p:spPr>
          <a:xfrm>
            <a:off x="9580360" y="5024442"/>
            <a:ext cx="1265384" cy="1187546"/>
          </a:xfrm>
          <a:prstGeom prst="rect">
            <a:avLst/>
          </a:prstGeom>
        </p:spPr>
      </p:pic>
      <p:sp>
        <p:nvSpPr>
          <p:cNvPr id="20" name="Retângulo Arredondado 19"/>
          <p:cNvSpPr/>
          <p:nvPr/>
        </p:nvSpPr>
        <p:spPr>
          <a:xfrm>
            <a:off x="3331029" y="2512286"/>
            <a:ext cx="6249331" cy="346165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23" name="Espaço Reservado para Conteúdo 22"/>
          <p:cNvGraphicFramePr>
            <a:graphicFrameLocks noGrp="1"/>
          </p:cNvGraphicFramePr>
          <p:nvPr>
            <p:ph idx="1"/>
            <p:extLst>
              <p:ext uri="{D42A27DB-BD31-4B8C-83A1-F6EECF244321}">
                <p14:modId xmlns:p14="http://schemas.microsoft.com/office/powerpoint/2010/main" val="1734710576"/>
              </p:ext>
            </p:extLst>
          </p:nvPr>
        </p:nvGraphicFramePr>
        <p:xfrm>
          <a:off x="3742263" y="3015207"/>
          <a:ext cx="5140490" cy="2455816"/>
        </p:xfrm>
        <a:graphic>
          <a:graphicData uri="http://schemas.openxmlformats.org/drawingml/2006/table">
            <a:tbl>
              <a:tblPr firstRow="1" bandRow="1">
                <a:tableStyleId>{5C22544A-7EE6-4342-B048-85BDC9FD1C3A}</a:tableStyleId>
              </a:tblPr>
              <a:tblGrid>
                <a:gridCol w="514049">
                  <a:extLst>
                    <a:ext uri="{9D8B030D-6E8A-4147-A177-3AD203B41FA5}">
                      <a16:colId xmlns:a16="http://schemas.microsoft.com/office/drawing/2014/main" xmlns="" val="911235566"/>
                    </a:ext>
                  </a:extLst>
                </a:gridCol>
                <a:gridCol w="514049">
                  <a:extLst>
                    <a:ext uri="{9D8B030D-6E8A-4147-A177-3AD203B41FA5}">
                      <a16:colId xmlns:a16="http://schemas.microsoft.com/office/drawing/2014/main" xmlns="" val="3344383277"/>
                    </a:ext>
                  </a:extLst>
                </a:gridCol>
                <a:gridCol w="514049">
                  <a:extLst>
                    <a:ext uri="{9D8B030D-6E8A-4147-A177-3AD203B41FA5}">
                      <a16:colId xmlns:a16="http://schemas.microsoft.com/office/drawing/2014/main" xmlns="" val="328732166"/>
                    </a:ext>
                  </a:extLst>
                </a:gridCol>
                <a:gridCol w="514049">
                  <a:extLst>
                    <a:ext uri="{9D8B030D-6E8A-4147-A177-3AD203B41FA5}">
                      <a16:colId xmlns:a16="http://schemas.microsoft.com/office/drawing/2014/main" xmlns="" val="377722173"/>
                    </a:ext>
                  </a:extLst>
                </a:gridCol>
                <a:gridCol w="514049">
                  <a:extLst>
                    <a:ext uri="{9D8B030D-6E8A-4147-A177-3AD203B41FA5}">
                      <a16:colId xmlns:a16="http://schemas.microsoft.com/office/drawing/2014/main" xmlns="" val="2451235297"/>
                    </a:ext>
                  </a:extLst>
                </a:gridCol>
                <a:gridCol w="514049">
                  <a:extLst>
                    <a:ext uri="{9D8B030D-6E8A-4147-A177-3AD203B41FA5}">
                      <a16:colId xmlns:a16="http://schemas.microsoft.com/office/drawing/2014/main" xmlns="" val="2783827515"/>
                    </a:ext>
                  </a:extLst>
                </a:gridCol>
                <a:gridCol w="514049">
                  <a:extLst>
                    <a:ext uri="{9D8B030D-6E8A-4147-A177-3AD203B41FA5}">
                      <a16:colId xmlns:a16="http://schemas.microsoft.com/office/drawing/2014/main" xmlns="" val="3675880207"/>
                    </a:ext>
                  </a:extLst>
                </a:gridCol>
                <a:gridCol w="514049">
                  <a:extLst>
                    <a:ext uri="{9D8B030D-6E8A-4147-A177-3AD203B41FA5}">
                      <a16:colId xmlns:a16="http://schemas.microsoft.com/office/drawing/2014/main" xmlns="" val="2895968879"/>
                    </a:ext>
                  </a:extLst>
                </a:gridCol>
                <a:gridCol w="514049">
                  <a:extLst>
                    <a:ext uri="{9D8B030D-6E8A-4147-A177-3AD203B41FA5}">
                      <a16:colId xmlns:a16="http://schemas.microsoft.com/office/drawing/2014/main" xmlns="" val="2842543109"/>
                    </a:ext>
                  </a:extLst>
                </a:gridCol>
                <a:gridCol w="514049">
                  <a:extLst>
                    <a:ext uri="{9D8B030D-6E8A-4147-A177-3AD203B41FA5}">
                      <a16:colId xmlns:a16="http://schemas.microsoft.com/office/drawing/2014/main" xmlns="" val="1192712321"/>
                    </a:ext>
                  </a:extLst>
                </a:gridCol>
              </a:tblGrid>
              <a:tr h="613954">
                <a:tc>
                  <a:txBody>
                    <a:bodyPr/>
                    <a:lstStyle/>
                    <a:p>
                      <a:r>
                        <a:rPr lang="pt-BR" dirty="0" smtClean="0">
                          <a:solidFill>
                            <a:schemeClr val="tx1"/>
                          </a:solidFill>
                        </a:rPr>
                        <a:t>1</a:t>
                      </a:r>
                      <a:endParaRPr lang="pt-BR" dirty="0">
                        <a:solidFill>
                          <a:schemeClr val="tx1"/>
                        </a:solidFill>
                      </a:endParaRPr>
                    </a:p>
                  </a:txBody>
                  <a:tcPr>
                    <a:solidFill>
                      <a:srgbClr val="A69BFB"/>
                    </a:solidFill>
                  </a:tcPr>
                </a:tc>
                <a:tc>
                  <a:txBody>
                    <a:bodyPr/>
                    <a:lstStyle/>
                    <a:p>
                      <a:endParaRPr lang="pt-BR" dirty="0"/>
                    </a:p>
                  </a:txBody>
                  <a:tcPr>
                    <a:solidFill>
                      <a:srgbClr val="A69BFB"/>
                    </a:solidFill>
                  </a:tcPr>
                </a:tc>
                <a:tc>
                  <a:txBody>
                    <a:bodyPr/>
                    <a:lstStyle/>
                    <a:p>
                      <a:r>
                        <a:rPr lang="pt-BR" dirty="0" smtClean="0">
                          <a:solidFill>
                            <a:schemeClr val="tx1"/>
                          </a:solidFill>
                        </a:rPr>
                        <a:t>3</a:t>
                      </a:r>
                      <a:endParaRPr lang="pt-BR" dirty="0">
                        <a:solidFill>
                          <a:schemeClr val="tx1"/>
                        </a:solidFill>
                      </a:endParaRPr>
                    </a:p>
                  </a:txBody>
                  <a:tcPr>
                    <a:solidFill>
                      <a:srgbClr val="A69BFB"/>
                    </a:solidFill>
                  </a:tcPr>
                </a:tc>
                <a:tc>
                  <a:txBody>
                    <a:bodyPr/>
                    <a:lstStyle/>
                    <a:p>
                      <a:endParaRPr lang="pt-BR"/>
                    </a:p>
                  </a:txBody>
                  <a:tcPr>
                    <a:solidFill>
                      <a:srgbClr val="A69BFB"/>
                    </a:solidFill>
                  </a:tcPr>
                </a:tc>
                <a:tc>
                  <a:txBody>
                    <a:bodyPr/>
                    <a:lstStyle/>
                    <a:p>
                      <a:endParaRPr lang="pt-BR"/>
                    </a:p>
                  </a:txBody>
                  <a:tcPr>
                    <a:solidFill>
                      <a:srgbClr val="A69BFB"/>
                    </a:solidFill>
                  </a:tcPr>
                </a:tc>
                <a:tc>
                  <a:txBody>
                    <a:bodyPr/>
                    <a:lstStyle/>
                    <a:p>
                      <a:endParaRPr lang="pt-BR"/>
                    </a:p>
                  </a:txBody>
                  <a:tcPr>
                    <a:solidFill>
                      <a:srgbClr val="A69BFB"/>
                    </a:solidFill>
                  </a:tcPr>
                </a:tc>
                <a:tc>
                  <a:txBody>
                    <a:bodyPr/>
                    <a:lstStyle/>
                    <a:p>
                      <a:endParaRPr lang="pt-BR"/>
                    </a:p>
                  </a:txBody>
                  <a:tcPr>
                    <a:solidFill>
                      <a:srgbClr val="A69BFB"/>
                    </a:solidFill>
                  </a:tcPr>
                </a:tc>
                <a:tc>
                  <a:txBody>
                    <a:bodyPr/>
                    <a:lstStyle/>
                    <a:p>
                      <a:r>
                        <a:rPr lang="pt-BR" dirty="0" smtClean="0">
                          <a:solidFill>
                            <a:schemeClr val="tx1"/>
                          </a:solidFill>
                        </a:rPr>
                        <a:t>8</a:t>
                      </a:r>
                      <a:endParaRPr lang="pt-BR" dirty="0">
                        <a:solidFill>
                          <a:schemeClr val="tx1"/>
                        </a:solidFill>
                      </a:endParaRPr>
                    </a:p>
                  </a:txBody>
                  <a:tcPr>
                    <a:solidFill>
                      <a:srgbClr val="A69BFB"/>
                    </a:solidFill>
                  </a:tcPr>
                </a:tc>
                <a:tc>
                  <a:txBody>
                    <a:bodyPr/>
                    <a:lstStyle/>
                    <a:p>
                      <a:endParaRPr lang="pt-BR"/>
                    </a:p>
                  </a:txBody>
                  <a:tcPr>
                    <a:solidFill>
                      <a:srgbClr val="A69BFB"/>
                    </a:solidFill>
                  </a:tcPr>
                </a:tc>
                <a:tc>
                  <a:txBody>
                    <a:bodyPr/>
                    <a:lstStyle/>
                    <a:p>
                      <a:endParaRPr lang="pt-BR"/>
                    </a:p>
                  </a:txBody>
                  <a:tcPr>
                    <a:solidFill>
                      <a:srgbClr val="A69BFB"/>
                    </a:solidFill>
                  </a:tcPr>
                </a:tc>
                <a:extLst>
                  <a:ext uri="{0D108BD9-81ED-4DB2-BD59-A6C34878D82A}">
                    <a16:rowId xmlns:a16="http://schemas.microsoft.com/office/drawing/2014/main" xmlns="" val="3151681606"/>
                  </a:ext>
                </a:extLst>
              </a:tr>
              <a:tr h="613954">
                <a:tc>
                  <a:txBody>
                    <a:bodyPr/>
                    <a:lstStyle/>
                    <a:p>
                      <a:endParaRPr lang="pt-BR" dirty="0"/>
                    </a:p>
                  </a:txBody>
                  <a:tcPr>
                    <a:solidFill>
                      <a:srgbClr val="A69BFB"/>
                    </a:solidFill>
                  </a:tcPr>
                </a:tc>
                <a:tc>
                  <a:txBody>
                    <a:bodyPr/>
                    <a:lstStyle/>
                    <a:p>
                      <a:r>
                        <a:rPr lang="pt-BR" b="1" dirty="0" smtClean="0">
                          <a:solidFill>
                            <a:schemeClr val="tx1"/>
                          </a:solidFill>
                        </a:rPr>
                        <a:t>12</a:t>
                      </a:r>
                      <a:endParaRPr lang="pt-BR" b="1" dirty="0">
                        <a:solidFill>
                          <a:schemeClr val="tx1"/>
                        </a:solidFill>
                      </a:endParaRPr>
                    </a:p>
                  </a:txBody>
                  <a:tcPr>
                    <a:solidFill>
                      <a:srgbClr val="A69BFB"/>
                    </a:solidFill>
                  </a:tcPr>
                </a:tc>
                <a:tc>
                  <a:txBody>
                    <a:bodyPr/>
                    <a:lstStyle/>
                    <a:p>
                      <a:endParaRPr lang="pt-BR" dirty="0"/>
                    </a:p>
                  </a:txBody>
                  <a:tcPr>
                    <a:solidFill>
                      <a:srgbClr val="A69BFB"/>
                    </a:solidFill>
                  </a:tcPr>
                </a:tc>
                <a:tc>
                  <a:txBody>
                    <a:bodyPr/>
                    <a:lstStyle/>
                    <a:p>
                      <a:r>
                        <a:rPr lang="pt-BR" b="1" dirty="0" smtClean="0"/>
                        <a:t>14</a:t>
                      </a:r>
                      <a:endParaRPr lang="pt-BR" b="1" dirty="0"/>
                    </a:p>
                  </a:txBody>
                  <a:tcPr>
                    <a:solidFill>
                      <a:srgbClr val="A69BFB"/>
                    </a:solidFill>
                  </a:tcPr>
                </a:tc>
                <a:tc>
                  <a:txBody>
                    <a:bodyPr/>
                    <a:lstStyle/>
                    <a:p>
                      <a:endParaRPr lang="pt-BR" dirty="0"/>
                    </a:p>
                  </a:txBody>
                  <a:tcPr>
                    <a:solidFill>
                      <a:srgbClr val="A69BFB"/>
                    </a:solidFill>
                  </a:tcPr>
                </a:tc>
                <a:tc>
                  <a:txBody>
                    <a:bodyPr/>
                    <a:lstStyle/>
                    <a:p>
                      <a:endParaRPr lang="pt-BR"/>
                    </a:p>
                  </a:txBody>
                  <a:tcPr>
                    <a:solidFill>
                      <a:srgbClr val="A69BFB"/>
                    </a:solidFill>
                  </a:tcPr>
                </a:tc>
                <a:tc>
                  <a:txBody>
                    <a:bodyPr/>
                    <a:lstStyle/>
                    <a:p>
                      <a:endParaRPr lang="pt-BR" dirty="0"/>
                    </a:p>
                  </a:txBody>
                  <a:tcPr>
                    <a:solidFill>
                      <a:srgbClr val="A69BFB"/>
                    </a:solidFill>
                  </a:tcPr>
                </a:tc>
                <a:tc>
                  <a:txBody>
                    <a:bodyPr/>
                    <a:lstStyle/>
                    <a:p>
                      <a:r>
                        <a:rPr lang="pt-BR" b="1" dirty="0" smtClean="0"/>
                        <a:t>18</a:t>
                      </a:r>
                      <a:endParaRPr lang="pt-BR" b="1" dirty="0"/>
                    </a:p>
                  </a:txBody>
                  <a:tcPr>
                    <a:solidFill>
                      <a:srgbClr val="A69BFB"/>
                    </a:solidFill>
                  </a:tcPr>
                </a:tc>
                <a:tc>
                  <a:txBody>
                    <a:bodyPr/>
                    <a:lstStyle/>
                    <a:p>
                      <a:endParaRPr lang="pt-BR"/>
                    </a:p>
                  </a:txBody>
                  <a:tcPr>
                    <a:solidFill>
                      <a:srgbClr val="A69BFB"/>
                    </a:solidFill>
                  </a:tcPr>
                </a:tc>
                <a:tc>
                  <a:txBody>
                    <a:bodyPr/>
                    <a:lstStyle/>
                    <a:p>
                      <a:endParaRPr lang="pt-BR"/>
                    </a:p>
                  </a:txBody>
                  <a:tcPr>
                    <a:solidFill>
                      <a:srgbClr val="A69BFB"/>
                    </a:solidFill>
                  </a:tcPr>
                </a:tc>
                <a:extLst>
                  <a:ext uri="{0D108BD9-81ED-4DB2-BD59-A6C34878D82A}">
                    <a16:rowId xmlns:a16="http://schemas.microsoft.com/office/drawing/2014/main" xmlns="" val="467609013"/>
                  </a:ext>
                </a:extLst>
              </a:tr>
              <a:tr h="613954">
                <a:tc>
                  <a:txBody>
                    <a:bodyPr/>
                    <a:lstStyle/>
                    <a:p>
                      <a:r>
                        <a:rPr lang="pt-BR" b="1" dirty="0" smtClean="0">
                          <a:solidFill>
                            <a:schemeClr val="tx1"/>
                          </a:solidFill>
                        </a:rPr>
                        <a:t>21</a:t>
                      </a:r>
                      <a:endParaRPr lang="pt-BR" b="1" dirty="0">
                        <a:solidFill>
                          <a:schemeClr val="tx1"/>
                        </a:solidFill>
                      </a:endParaRPr>
                    </a:p>
                  </a:txBody>
                  <a:tcPr>
                    <a:solidFill>
                      <a:srgbClr val="A69BFB"/>
                    </a:solidFill>
                  </a:tcPr>
                </a:tc>
                <a:tc>
                  <a:txBody>
                    <a:bodyPr/>
                    <a:lstStyle/>
                    <a:p>
                      <a:endParaRPr lang="pt-BR"/>
                    </a:p>
                  </a:txBody>
                  <a:tcPr>
                    <a:solidFill>
                      <a:srgbClr val="A69BFB"/>
                    </a:solidFill>
                  </a:tcPr>
                </a:tc>
                <a:tc>
                  <a:txBody>
                    <a:bodyPr/>
                    <a:lstStyle/>
                    <a:p>
                      <a:endParaRPr lang="pt-BR"/>
                    </a:p>
                  </a:txBody>
                  <a:tcPr>
                    <a:solidFill>
                      <a:srgbClr val="A69BFB"/>
                    </a:solidFill>
                  </a:tcPr>
                </a:tc>
                <a:tc>
                  <a:txBody>
                    <a:bodyPr/>
                    <a:lstStyle/>
                    <a:p>
                      <a:endParaRPr lang="pt-BR"/>
                    </a:p>
                  </a:txBody>
                  <a:tcPr>
                    <a:solidFill>
                      <a:srgbClr val="A69BFB"/>
                    </a:solidFill>
                  </a:tcPr>
                </a:tc>
                <a:tc>
                  <a:txBody>
                    <a:bodyPr/>
                    <a:lstStyle/>
                    <a:p>
                      <a:r>
                        <a:rPr lang="pt-BR" b="1" dirty="0" smtClean="0"/>
                        <a:t>25</a:t>
                      </a:r>
                      <a:endParaRPr lang="pt-BR" b="1" dirty="0"/>
                    </a:p>
                  </a:txBody>
                  <a:tcPr>
                    <a:solidFill>
                      <a:srgbClr val="A69BFB"/>
                    </a:solidFill>
                  </a:tcPr>
                </a:tc>
                <a:tc>
                  <a:txBody>
                    <a:bodyPr/>
                    <a:lstStyle/>
                    <a:p>
                      <a:endParaRPr lang="pt-BR"/>
                    </a:p>
                  </a:txBody>
                  <a:tcPr>
                    <a:solidFill>
                      <a:srgbClr val="A69BFB"/>
                    </a:solidFill>
                  </a:tcPr>
                </a:tc>
                <a:tc>
                  <a:txBody>
                    <a:bodyPr/>
                    <a:lstStyle/>
                    <a:p>
                      <a:endParaRPr lang="pt-BR"/>
                    </a:p>
                  </a:txBody>
                  <a:tcPr>
                    <a:solidFill>
                      <a:srgbClr val="A69BFB"/>
                    </a:solidFill>
                  </a:tcPr>
                </a:tc>
                <a:tc>
                  <a:txBody>
                    <a:bodyPr/>
                    <a:lstStyle/>
                    <a:p>
                      <a:endParaRPr lang="pt-BR"/>
                    </a:p>
                  </a:txBody>
                  <a:tcPr>
                    <a:solidFill>
                      <a:srgbClr val="A69BFB"/>
                    </a:solidFill>
                  </a:tcPr>
                </a:tc>
                <a:tc>
                  <a:txBody>
                    <a:bodyPr/>
                    <a:lstStyle/>
                    <a:p>
                      <a:endParaRPr lang="pt-BR"/>
                    </a:p>
                  </a:txBody>
                  <a:tcPr>
                    <a:solidFill>
                      <a:srgbClr val="A69BFB"/>
                    </a:solidFill>
                  </a:tcPr>
                </a:tc>
                <a:tc>
                  <a:txBody>
                    <a:bodyPr/>
                    <a:lstStyle/>
                    <a:p>
                      <a:r>
                        <a:rPr lang="pt-BR" b="1" dirty="0" smtClean="0"/>
                        <a:t>30</a:t>
                      </a:r>
                      <a:endParaRPr lang="pt-BR" b="1" dirty="0"/>
                    </a:p>
                  </a:txBody>
                  <a:tcPr>
                    <a:solidFill>
                      <a:srgbClr val="A69BFB"/>
                    </a:solidFill>
                  </a:tcPr>
                </a:tc>
                <a:extLst>
                  <a:ext uri="{0D108BD9-81ED-4DB2-BD59-A6C34878D82A}">
                    <a16:rowId xmlns:a16="http://schemas.microsoft.com/office/drawing/2014/main" xmlns="" val="2800067502"/>
                  </a:ext>
                </a:extLst>
              </a:tr>
              <a:tr h="613954">
                <a:tc>
                  <a:txBody>
                    <a:bodyPr/>
                    <a:lstStyle/>
                    <a:p>
                      <a:endParaRPr lang="pt-BR"/>
                    </a:p>
                  </a:txBody>
                  <a:tcPr>
                    <a:solidFill>
                      <a:srgbClr val="A69BFB"/>
                    </a:solidFill>
                  </a:tcPr>
                </a:tc>
                <a:tc>
                  <a:txBody>
                    <a:bodyPr/>
                    <a:lstStyle/>
                    <a:p>
                      <a:endParaRPr lang="pt-BR"/>
                    </a:p>
                  </a:txBody>
                  <a:tcPr>
                    <a:solidFill>
                      <a:srgbClr val="A69BFB"/>
                    </a:solidFill>
                  </a:tcPr>
                </a:tc>
                <a:tc>
                  <a:txBody>
                    <a:bodyPr/>
                    <a:lstStyle/>
                    <a:p>
                      <a:endParaRPr lang="pt-BR" b="1"/>
                    </a:p>
                  </a:txBody>
                  <a:tcPr>
                    <a:solidFill>
                      <a:srgbClr val="A69BFB"/>
                    </a:solidFill>
                  </a:tcPr>
                </a:tc>
                <a:tc>
                  <a:txBody>
                    <a:bodyPr/>
                    <a:lstStyle/>
                    <a:p>
                      <a:r>
                        <a:rPr lang="pt-BR" b="1" dirty="0" smtClean="0"/>
                        <a:t>34</a:t>
                      </a:r>
                      <a:endParaRPr lang="pt-BR" b="1" dirty="0"/>
                    </a:p>
                  </a:txBody>
                  <a:tcPr>
                    <a:solidFill>
                      <a:srgbClr val="A69BFB"/>
                    </a:solidFill>
                  </a:tcPr>
                </a:tc>
                <a:tc>
                  <a:txBody>
                    <a:bodyPr/>
                    <a:lstStyle/>
                    <a:p>
                      <a:endParaRPr lang="pt-BR"/>
                    </a:p>
                  </a:txBody>
                  <a:tcPr>
                    <a:solidFill>
                      <a:srgbClr val="A69BFB"/>
                    </a:solidFill>
                  </a:tcPr>
                </a:tc>
                <a:tc>
                  <a:txBody>
                    <a:bodyPr/>
                    <a:lstStyle/>
                    <a:p>
                      <a:endParaRPr lang="pt-BR"/>
                    </a:p>
                  </a:txBody>
                  <a:tcPr>
                    <a:solidFill>
                      <a:srgbClr val="A69BFB"/>
                    </a:solidFill>
                  </a:tcPr>
                </a:tc>
                <a:tc>
                  <a:txBody>
                    <a:bodyPr/>
                    <a:lstStyle/>
                    <a:p>
                      <a:r>
                        <a:rPr lang="pt-BR" b="1" dirty="0" smtClean="0"/>
                        <a:t>37</a:t>
                      </a:r>
                      <a:endParaRPr lang="pt-BR" b="1" dirty="0"/>
                    </a:p>
                  </a:txBody>
                  <a:tcPr>
                    <a:solidFill>
                      <a:srgbClr val="A69BFB"/>
                    </a:solidFill>
                  </a:tcPr>
                </a:tc>
                <a:tc>
                  <a:txBody>
                    <a:bodyPr/>
                    <a:lstStyle/>
                    <a:p>
                      <a:endParaRPr lang="pt-BR" dirty="0"/>
                    </a:p>
                  </a:txBody>
                  <a:tcPr>
                    <a:solidFill>
                      <a:srgbClr val="A69BFB"/>
                    </a:solidFill>
                  </a:tcPr>
                </a:tc>
                <a:tc>
                  <a:txBody>
                    <a:bodyPr/>
                    <a:lstStyle/>
                    <a:p>
                      <a:endParaRPr lang="pt-BR"/>
                    </a:p>
                  </a:txBody>
                  <a:tcPr>
                    <a:solidFill>
                      <a:srgbClr val="A69BFB"/>
                    </a:solidFill>
                  </a:tcPr>
                </a:tc>
                <a:tc>
                  <a:txBody>
                    <a:bodyPr/>
                    <a:lstStyle/>
                    <a:p>
                      <a:endParaRPr lang="pt-BR" dirty="0"/>
                    </a:p>
                  </a:txBody>
                  <a:tcPr>
                    <a:solidFill>
                      <a:srgbClr val="A69BFB"/>
                    </a:solidFill>
                  </a:tcPr>
                </a:tc>
                <a:extLst>
                  <a:ext uri="{0D108BD9-81ED-4DB2-BD59-A6C34878D82A}">
                    <a16:rowId xmlns:a16="http://schemas.microsoft.com/office/drawing/2014/main" xmlns="" val="1877081537"/>
                  </a:ext>
                </a:extLst>
              </a:tr>
            </a:tbl>
          </a:graphicData>
        </a:graphic>
      </p:graphicFrame>
    </p:spTree>
    <p:extLst>
      <p:ext uri="{BB962C8B-B14F-4D97-AF65-F5344CB8AC3E}">
        <p14:creationId xmlns:p14="http://schemas.microsoft.com/office/powerpoint/2010/main" val="2725143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ns Floresta Desenho | Vetores, fotos de arquivo e PSD grá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0194" y="1586747"/>
            <a:ext cx="6448440" cy="46698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Desenhos do Folclore brasileiro para imprimir e colorir — SÓ ESCOLA">
            <a:extLst>
              <a:ext uri="{FF2B5EF4-FFF2-40B4-BE49-F238E27FC236}">
                <a16:creationId xmlns:a16="http://schemas.microsoft.com/office/drawing/2014/main" xmlns="" id="{EB2160D3-AF3A-4CCD-B093-63D41428BD8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8545"/>
          <a:stretch/>
        </p:blipFill>
        <p:spPr bwMode="auto">
          <a:xfrm>
            <a:off x="4585448" y="4402183"/>
            <a:ext cx="3813970" cy="1854463"/>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p:cNvSpPr/>
          <p:nvPr/>
        </p:nvSpPr>
        <p:spPr>
          <a:xfrm>
            <a:off x="2160077" y="571668"/>
            <a:ext cx="7178329" cy="87405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sz="5400" dirty="0" smtClean="0">
                <a:solidFill>
                  <a:schemeClr val="tx1"/>
                </a:solidFill>
                <a:latin typeface="Times New Roman" panose="02020603050405020304" pitchFamily="18" charset="0"/>
                <a:cs typeface="Times New Roman" panose="02020603050405020304" pitchFamily="18" charset="0"/>
              </a:rPr>
              <a:t>         Folclore brasileiro</a:t>
            </a:r>
            <a:endParaRPr lang="pt-BR" sz="5400" dirty="0">
              <a:solidFill>
                <a:schemeClr val="tx1"/>
              </a:solidFill>
              <a:latin typeface="Times New Roman" panose="02020603050405020304" pitchFamily="18" charset="0"/>
              <a:cs typeface="Times New Roman" panose="02020603050405020304" pitchFamily="18" charset="0"/>
            </a:endParaRPr>
          </a:p>
        </p:txBody>
      </p:sp>
      <p:sp>
        <p:nvSpPr>
          <p:cNvPr id="3" name="Retângulo 2"/>
          <p:cNvSpPr/>
          <p:nvPr/>
        </p:nvSpPr>
        <p:spPr>
          <a:xfrm>
            <a:off x="849086" y="1521039"/>
            <a:ext cx="3736361" cy="4524315"/>
          </a:xfrm>
          <a:prstGeom prst="rect">
            <a:avLst/>
          </a:prstGeom>
          <a:solidFill>
            <a:srgbClr val="FFC000"/>
          </a:solidFill>
        </p:spPr>
        <p:txBody>
          <a:bodyPr wrap="square">
            <a:spAutoFit/>
          </a:bodyPr>
          <a:lstStyle/>
          <a:p>
            <a:r>
              <a:rPr lang="pt-BR" b="1" dirty="0" smtClean="0">
                <a:latin typeface="Times New Roman" panose="02020603050405020304" pitchFamily="18" charset="0"/>
                <a:cs typeface="Times New Roman" panose="02020603050405020304" pitchFamily="18" charset="0"/>
              </a:rPr>
              <a:t>                   Meu país</a:t>
            </a:r>
          </a:p>
          <a:p>
            <a:r>
              <a:rPr lang="pt-BR" b="1" dirty="0" smtClean="0">
                <a:latin typeface="Times New Roman" panose="02020603050405020304" pitchFamily="18" charset="0"/>
                <a:cs typeface="Times New Roman" panose="02020603050405020304" pitchFamily="18" charset="0"/>
              </a:rPr>
              <a:t>                 (Ivan Lins)</a:t>
            </a:r>
          </a:p>
          <a:p>
            <a:r>
              <a:rPr lang="pt-BR" b="1" dirty="0" smtClean="0">
                <a:latin typeface="Times New Roman" panose="02020603050405020304" pitchFamily="18" charset="0"/>
                <a:cs typeface="Times New Roman" panose="02020603050405020304" pitchFamily="18" charset="0"/>
              </a:rPr>
              <a:t>Aqui </a:t>
            </a:r>
            <a:r>
              <a:rPr lang="pt-BR" b="1" dirty="0">
                <a:latin typeface="Times New Roman" panose="02020603050405020304" pitchFamily="18" charset="0"/>
                <a:cs typeface="Times New Roman" panose="02020603050405020304" pitchFamily="18" charset="0"/>
              </a:rPr>
              <a:t>é o meu país</a:t>
            </a:r>
            <a:br>
              <a:rPr lang="pt-BR" b="1" dirty="0">
                <a:latin typeface="Times New Roman" panose="02020603050405020304" pitchFamily="18" charset="0"/>
                <a:cs typeface="Times New Roman" panose="02020603050405020304" pitchFamily="18" charset="0"/>
              </a:rPr>
            </a:br>
            <a:r>
              <a:rPr lang="pt-BR" b="1" dirty="0">
                <a:latin typeface="Times New Roman" panose="02020603050405020304" pitchFamily="18" charset="0"/>
                <a:cs typeface="Times New Roman" panose="02020603050405020304" pitchFamily="18" charset="0"/>
              </a:rPr>
              <a:t>Nos seios da minha amada</a:t>
            </a:r>
            <a:br>
              <a:rPr lang="pt-BR" b="1" dirty="0">
                <a:latin typeface="Times New Roman" panose="02020603050405020304" pitchFamily="18" charset="0"/>
                <a:cs typeface="Times New Roman" panose="02020603050405020304" pitchFamily="18" charset="0"/>
              </a:rPr>
            </a:br>
            <a:r>
              <a:rPr lang="pt-BR" b="1" dirty="0">
                <a:latin typeface="Times New Roman" panose="02020603050405020304" pitchFamily="18" charset="0"/>
                <a:cs typeface="Times New Roman" panose="02020603050405020304" pitchFamily="18" charset="0"/>
              </a:rPr>
              <a:t>Nos olhos da perdiz</a:t>
            </a:r>
            <a:br>
              <a:rPr lang="pt-BR" b="1" dirty="0">
                <a:latin typeface="Times New Roman" panose="02020603050405020304" pitchFamily="18" charset="0"/>
                <a:cs typeface="Times New Roman" panose="02020603050405020304" pitchFamily="18" charset="0"/>
              </a:rPr>
            </a:br>
            <a:r>
              <a:rPr lang="pt-BR" b="1" dirty="0">
                <a:latin typeface="Times New Roman" panose="02020603050405020304" pitchFamily="18" charset="0"/>
                <a:cs typeface="Times New Roman" panose="02020603050405020304" pitchFamily="18" charset="0"/>
              </a:rPr>
              <a:t>Na lua na invernada</a:t>
            </a:r>
            <a:br>
              <a:rPr lang="pt-BR" b="1" dirty="0">
                <a:latin typeface="Times New Roman" panose="02020603050405020304" pitchFamily="18" charset="0"/>
                <a:cs typeface="Times New Roman" panose="02020603050405020304" pitchFamily="18" charset="0"/>
              </a:rPr>
            </a:br>
            <a:r>
              <a:rPr lang="pt-BR" b="1" dirty="0">
                <a:latin typeface="Times New Roman" panose="02020603050405020304" pitchFamily="18" charset="0"/>
                <a:cs typeface="Times New Roman" panose="02020603050405020304" pitchFamily="18" charset="0"/>
              </a:rPr>
              <a:t>Nas trilhas, estradas e veias que vão</a:t>
            </a:r>
            <a:br>
              <a:rPr lang="pt-BR" b="1" dirty="0">
                <a:latin typeface="Times New Roman" panose="02020603050405020304" pitchFamily="18" charset="0"/>
                <a:cs typeface="Times New Roman" panose="02020603050405020304" pitchFamily="18" charset="0"/>
              </a:rPr>
            </a:br>
            <a:r>
              <a:rPr lang="pt-BR" b="1" dirty="0">
                <a:latin typeface="Times New Roman" panose="02020603050405020304" pitchFamily="18" charset="0"/>
                <a:cs typeface="Times New Roman" panose="02020603050405020304" pitchFamily="18" charset="0"/>
              </a:rPr>
              <a:t>Do céu ao coração</a:t>
            </a:r>
            <a:br>
              <a:rPr lang="pt-BR" b="1" dirty="0">
                <a:latin typeface="Times New Roman" panose="02020603050405020304" pitchFamily="18" charset="0"/>
                <a:cs typeface="Times New Roman" panose="02020603050405020304" pitchFamily="18" charset="0"/>
              </a:rPr>
            </a:br>
            <a:r>
              <a:rPr lang="pt-BR" b="1" dirty="0">
                <a:latin typeface="Times New Roman" panose="02020603050405020304" pitchFamily="18" charset="0"/>
                <a:cs typeface="Times New Roman" panose="02020603050405020304" pitchFamily="18" charset="0"/>
              </a:rPr>
              <a:t>Aqui é o meu país</a:t>
            </a:r>
            <a:br>
              <a:rPr lang="pt-BR" b="1" dirty="0">
                <a:latin typeface="Times New Roman" panose="02020603050405020304" pitchFamily="18" charset="0"/>
                <a:cs typeface="Times New Roman" panose="02020603050405020304" pitchFamily="18" charset="0"/>
              </a:rPr>
            </a:br>
            <a:r>
              <a:rPr lang="pt-BR" b="1" dirty="0">
                <a:latin typeface="Times New Roman" panose="02020603050405020304" pitchFamily="18" charset="0"/>
                <a:cs typeface="Times New Roman" panose="02020603050405020304" pitchFamily="18" charset="0"/>
              </a:rPr>
              <a:t>De botas, cavalos, estórias</a:t>
            </a:r>
            <a:br>
              <a:rPr lang="pt-BR" b="1" dirty="0">
                <a:latin typeface="Times New Roman" panose="02020603050405020304" pitchFamily="18" charset="0"/>
                <a:cs typeface="Times New Roman" panose="02020603050405020304" pitchFamily="18" charset="0"/>
              </a:rPr>
            </a:br>
            <a:r>
              <a:rPr lang="pt-BR" b="1" dirty="0">
                <a:latin typeface="Times New Roman" panose="02020603050405020304" pitchFamily="18" charset="0"/>
                <a:cs typeface="Times New Roman" panose="02020603050405020304" pitchFamily="18" charset="0"/>
              </a:rPr>
              <a:t>De </a:t>
            </a:r>
            <a:r>
              <a:rPr lang="pt-BR" b="1" dirty="0" err="1">
                <a:latin typeface="Times New Roman" panose="02020603050405020304" pitchFamily="18" charset="0"/>
                <a:cs typeface="Times New Roman" panose="02020603050405020304" pitchFamily="18" charset="0"/>
              </a:rPr>
              <a:t>yaras</a:t>
            </a:r>
            <a:r>
              <a:rPr lang="pt-BR" b="1" dirty="0">
                <a:latin typeface="Times New Roman" panose="02020603050405020304" pitchFamily="18" charset="0"/>
                <a:cs typeface="Times New Roman" panose="02020603050405020304" pitchFamily="18" charset="0"/>
              </a:rPr>
              <a:t> e sacis</a:t>
            </a:r>
            <a:br>
              <a:rPr lang="pt-BR" b="1" dirty="0">
                <a:latin typeface="Times New Roman" panose="02020603050405020304" pitchFamily="18" charset="0"/>
                <a:cs typeface="Times New Roman" panose="02020603050405020304" pitchFamily="18" charset="0"/>
              </a:rPr>
            </a:br>
            <a:r>
              <a:rPr lang="pt-BR" b="1" dirty="0">
                <a:latin typeface="Times New Roman" panose="02020603050405020304" pitchFamily="18" charset="0"/>
                <a:cs typeface="Times New Roman" panose="02020603050405020304" pitchFamily="18" charset="0"/>
              </a:rPr>
              <a:t>Violas cantando glórias</a:t>
            </a:r>
            <a:br>
              <a:rPr lang="pt-BR" b="1" dirty="0">
                <a:latin typeface="Times New Roman" panose="02020603050405020304" pitchFamily="18" charset="0"/>
                <a:cs typeface="Times New Roman" panose="02020603050405020304" pitchFamily="18" charset="0"/>
              </a:rPr>
            </a:br>
            <a:r>
              <a:rPr lang="pt-BR" b="1" dirty="0">
                <a:latin typeface="Times New Roman" panose="02020603050405020304" pitchFamily="18" charset="0"/>
                <a:cs typeface="Times New Roman" panose="02020603050405020304" pitchFamily="18" charset="0"/>
              </a:rPr>
              <a:t>Vitórias, ponteios e desafios</a:t>
            </a:r>
            <a:br>
              <a:rPr lang="pt-BR" b="1" dirty="0">
                <a:latin typeface="Times New Roman" panose="02020603050405020304" pitchFamily="18" charset="0"/>
                <a:cs typeface="Times New Roman" panose="02020603050405020304" pitchFamily="18" charset="0"/>
              </a:rPr>
            </a:br>
            <a:r>
              <a:rPr lang="pt-BR" b="1" dirty="0">
                <a:latin typeface="Times New Roman" panose="02020603050405020304" pitchFamily="18" charset="0"/>
                <a:cs typeface="Times New Roman" panose="02020603050405020304" pitchFamily="18" charset="0"/>
              </a:rPr>
              <a:t>No peito do Brasil</a:t>
            </a:r>
            <a:br>
              <a:rPr lang="pt-BR" b="1" dirty="0">
                <a:latin typeface="Times New Roman" panose="02020603050405020304" pitchFamily="18" charset="0"/>
                <a:cs typeface="Times New Roman" panose="02020603050405020304" pitchFamily="18" charset="0"/>
              </a:rPr>
            </a:br>
            <a:r>
              <a:rPr lang="pt-BR" b="1" dirty="0">
                <a:latin typeface="Times New Roman" panose="02020603050405020304" pitchFamily="18" charset="0"/>
                <a:cs typeface="Times New Roman" panose="02020603050405020304" pitchFamily="18" charset="0"/>
              </a:rPr>
              <a:t>Me diz, me diz</a:t>
            </a:r>
            <a:br>
              <a:rPr lang="pt-BR" b="1" dirty="0">
                <a:latin typeface="Times New Roman" panose="02020603050405020304" pitchFamily="18" charset="0"/>
                <a:cs typeface="Times New Roman" panose="02020603050405020304" pitchFamily="18" charset="0"/>
              </a:rPr>
            </a:br>
            <a:r>
              <a:rPr lang="pt-BR" b="1" dirty="0">
                <a:latin typeface="Times New Roman" panose="02020603050405020304" pitchFamily="18" charset="0"/>
                <a:cs typeface="Times New Roman" panose="02020603050405020304" pitchFamily="18" charset="0"/>
              </a:rPr>
              <a:t>Como ser feliz em outro </a:t>
            </a:r>
            <a:r>
              <a:rPr lang="pt-BR" b="1" dirty="0" smtClean="0">
                <a:latin typeface="Times New Roman" panose="02020603050405020304" pitchFamily="18" charset="0"/>
                <a:cs typeface="Times New Roman" panose="02020603050405020304" pitchFamily="18" charset="0"/>
              </a:rPr>
              <a:t>lugar...</a:t>
            </a:r>
            <a:endParaRPr lang="pt-BR" b="1" dirty="0">
              <a:latin typeface="Times New Roman" panose="02020603050405020304" pitchFamily="18" charset="0"/>
              <a:cs typeface="Times New Roman" panose="02020603050405020304" pitchFamily="18" charset="0"/>
            </a:endParaRPr>
          </a:p>
        </p:txBody>
      </p:sp>
      <p:sp>
        <p:nvSpPr>
          <p:cNvPr id="4" name="Retângulo 3"/>
          <p:cNvSpPr/>
          <p:nvPr/>
        </p:nvSpPr>
        <p:spPr>
          <a:xfrm>
            <a:off x="1002623" y="5982166"/>
            <a:ext cx="3344955" cy="276999"/>
          </a:xfrm>
          <a:prstGeom prst="rect">
            <a:avLst/>
          </a:prstGeom>
        </p:spPr>
        <p:txBody>
          <a:bodyPr wrap="none">
            <a:spAutoFit/>
          </a:bodyPr>
          <a:lstStyle/>
          <a:p>
            <a:r>
              <a:rPr lang="pt-BR" sz="1200" dirty="0">
                <a:hlinkClick r:id="rId4"/>
              </a:rPr>
              <a:t>https://www.youtube.com/watch?v=rcGGEpzk55A</a:t>
            </a:r>
            <a:endParaRPr lang="pt-BR" sz="1200" dirty="0"/>
          </a:p>
        </p:txBody>
      </p:sp>
    </p:spTree>
    <p:extLst>
      <p:ext uri="{BB962C8B-B14F-4D97-AF65-F5344CB8AC3E}">
        <p14:creationId xmlns:p14="http://schemas.microsoft.com/office/powerpoint/2010/main" val="170825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ctor reto 1"/>
          <p:cNvCxnSpPr/>
          <p:nvPr/>
        </p:nvCxnSpPr>
        <p:spPr>
          <a:xfrm>
            <a:off x="4200634" y="2403566"/>
            <a:ext cx="57857" cy="0"/>
          </a:xfrm>
          <a:prstGeom prst="line">
            <a:avLst/>
          </a:prstGeom>
        </p:spPr>
        <p:style>
          <a:lnRef idx="1">
            <a:schemeClr val="dk1"/>
          </a:lnRef>
          <a:fillRef idx="0">
            <a:schemeClr val="dk1"/>
          </a:fillRef>
          <a:effectRef idx="0">
            <a:schemeClr val="dk1"/>
          </a:effectRef>
          <a:fontRef idx="minor">
            <a:schemeClr val="tx1"/>
          </a:fontRef>
        </p:style>
      </p:cxnSp>
      <p:sp>
        <p:nvSpPr>
          <p:cNvPr id="3" name="Retângulo 2"/>
          <p:cNvSpPr/>
          <p:nvPr/>
        </p:nvSpPr>
        <p:spPr>
          <a:xfrm>
            <a:off x="2960470" y="1461671"/>
            <a:ext cx="6096000" cy="707886"/>
          </a:xfrm>
          <a:prstGeom prst="rect">
            <a:avLst/>
          </a:prstGeom>
        </p:spPr>
        <p:txBody>
          <a:bodyPr>
            <a:spAutoFit/>
          </a:bodyPr>
          <a:lstStyle/>
          <a:p>
            <a:r>
              <a:rPr lang="pt-BR" sz="2000" dirty="0">
                <a:latin typeface="Times New Roman" panose="02020603050405020304" pitchFamily="18" charset="0"/>
                <a:cs typeface="Times New Roman" panose="02020603050405020304" pitchFamily="18" charset="0"/>
              </a:rPr>
              <a:t>CONFIRA AQUI AS ALTERNATIVAS CORRETAS DAS </a:t>
            </a:r>
            <a:r>
              <a:rPr lang="pt-BR" sz="2000" dirty="0" smtClean="0">
                <a:latin typeface="Times New Roman" panose="02020603050405020304" pitchFamily="18" charset="0"/>
                <a:cs typeface="Times New Roman" panose="02020603050405020304" pitchFamily="18" charset="0"/>
              </a:rPr>
              <a:t>ATIVIDADES DE MATEMÁTICA</a:t>
            </a:r>
            <a:endParaRPr lang="pt-BR" sz="2000" dirty="0">
              <a:latin typeface="Times New Roman" panose="02020603050405020304" pitchFamily="18" charset="0"/>
              <a:cs typeface="Times New Roman" panose="02020603050405020304" pitchFamily="18" charset="0"/>
            </a:endParaRPr>
          </a:p>
        </p:txBody>
      </p:sp>
      <p:sp>
        <p:nvSpPr>
          <p:cNvPr id="4" name="Retângulo Arredondado 3"/>
          <p:cNvSpPr/>
          <p:nvPr/>
        </p:nvSpPr>
        <p:spPr>
          <a:xfrm>
            <a:off x="4200634" y="2339224"/>
            <a:ext cx="1981504" cy="82161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smtClean="0">
              <a:solidFill>
                <a:schemeClr val="tx1"/>
              </a:solidFill>
            </a:endParaRPr>
          </a:p>
          <a:p>
            <a:pPr algn="ctr"/>
            <a:endParaRPr lang="pt-BR" sz="1600" dirty="0" smtClean="0">
              <a:solidFill>
                <a:schemeClr val="tx1"/>
              </a:solidFill>
              <a:latin typeface="Times New Roman" panose="02020603050405020304" pitchFamily="18" charset="0"/>
              <a:cs typeface="Times New Roman" panose="02020603050405020304" pitchFamily="18" charset="0"/>
            </a:endParaRPr>
          </a:p>
          <a:p>
            <a:pPr algn="ctr"/>
            <a:r>
              <a:rPr lang="pt-BR" sz="1200" dirty="0" smtClean="0">
                <a:solidFill>
                  <a:schemeClr val="tx1"/>
                </a:solidFill>
                <a:latin typeface="Times New Roman" panose="02020603050405020304" pitchFamily="18" charset="0"/>
                <a:cs typeface="Times New Roman" panose="02020603050405020304" pitchFamily="18" charset="0"/>
              </a:rPr>
              <a:t>ATIVIDADE Nº 1</a:t>
            </a:r>
          </a:p>
          <a:p>
            <a:pPr algn="ctr"/>
            <a:endParaRPr lang="pt-BR" sz="1200" dirty="0" smtClean="0">
              <a:solidFill>
                <a:schemeClr val="tx1"/>
              </a:solidFill>
            </a:endParaRPr>
          </a:p>
          <a:p>
            <a:pPr algn="ctr"/>
            <a:r>
              <a:rPr lang="pt-BR" sz="1200" dirty="0" smtClean="0">
                <a:solidFill>
                  <a:schemeClr val="tx1"/>
                </a:solidFill>
              </a:rPr>
              <a:t>B</a:t>
            </a:r>
          </a:p>
          <a:p>
            <a:pPr algn="ctr"/>
            <a:endParaRPr lang="pt-BR" dirty="0">
              <a:solidFill>
                <a:schemeClr val="tx1"/>
              </a:solidFill>
            </a:endParaRPr>
          </a:p>
          <a:p>
            <a:pPr algn="ctr"/>
            <a:endParaRPr lang="pt-BR" dirty="0">
              <a:solidFill>
                <a:schemeClr val="tx1"/>
              </a:solidFill>
            </a:endParaRPr>
          </a:p>
        </p:txBody>
      </p:sp>
      <p:sp>
        <p:nvSpPr>
          <p:cNvPr id="5" name="Retângulo Arredondado 4"/>
          <p:cNvSpPr/>
          <p:nvPr/>
        </p:nvSpPr>
        <p:spPr>
          <a:xfrm>
            <a:off x="4258491" y="4288682"/>
            <a:ext cx="1950651" cy="82161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smtClean="0">
              <a:solidFill>
                <a:schemeClr val="tx1"/>
              </a:solidFill>
            </a:endParaRPr>
          </a:p>
          <a:p>
            <a:pPr algn="ctr"/>
            <a:r>
              <a:rPr lang="pt-BR" sz="1200" dirty="0" smtClean="0">
                <a:solidFill>
                  <a:schemeClr val="tx1"/>
                </a:solidFill>
              </a:rPr>
              <a:t>ATIVIDADE Nº3</a:t>
            </a:r>
          </a:p>
          <a:p>
            <a:pPr algn="ctr"/>
            <a:endParaRPr lang="pt-BR" sz="1200" dirty="0">
              <a:solidFill>
                <a:schemeClr val="tx1"/>
              </a:solidFill>
            </a:endParaRPr>
          </a:p>
          <a:p>
            <a:pPr algn="ctr"/>
            <a:r>
              <a:rPr lang="pt-BR" sz="1200" dirty="0" smtClean="0">
                <a:solidFill>
                  <a:schemeClr val="tx1"/>
                </a:solidFill>
              </a:rPr>
              <a:t>D</a:t>
            </a:r>
          </a:p>
          <a:p>
            <a:pPr algn="ctr"/>
            <a:endParaRPr lang="pt-BR" dirty="0" smtClean="0">
              <a:solidFill>
                <a:schemeClr val="tx1"/>
              </a:solidFill>
            </a:endParaRPr>
          </a:p>
        </p:txBody>
      </p:sp>
      <p:sp>
        <p:nvSpPr>
          <p:cNvPr id="6" name="Retângulo Arredondado 5"/>
          <p:cNvSpPr/>
          <p:nvPr/>
        </p:nvSpPr>
        <p:spPr>
          <a:xfrm>
            <a:off x="4229562" y="3324586"/>
            <a:ext cx="1979580" cy="84138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smtClean="0">
              <a:solidFill>
                <a:schemeClr val="tx1"/>
              </a:solidFill>
            </a:endParaRPr>
          </a:p>
          <a:p>
            <a:pPr algn="ctr"/>
            <a:endParaRPr lang="pt-BR" sz="1600" dirty="0" smtClean="0">
              <a:solidFill>
                <a:schemeClr val="tx1"/>
              </a:solidFill>
            </a:endParaRPr>
          </a:p>
          <a:p>
            <a:pPr algn="ctr"/>
            <a:r>
              <a:rPr lang="pt-BR" sz="1200" dirty="0" smtClean="0">
                <a:solidFill>
                  <a:schemeClr val="tx1"/>
                </a:solidFill>
              </a:rPr>
              <a:t>ATIVIDADE Nº2</a:t>
            </a:r>
          </a:p>
          <a:p>
            <a:pPr algn="ctr"/>
            <a:endParaRPr lang="pt-BR" sz="1200" dirty="0" smtClean="0">
              <a:solidFill>
                <a:schemeClr val="tx1"/>
              </a:solidFill>
            </a:endParaRPr>
          </a:p>
          <a:p>
            <a:pPr algn="ctr"/>
            <a:r>
              <a:rPr lang="pt-BR" sz="1200" dirty="0" smtClean="0">
                <a:solidFill>
                  <a:schemeClr val="tx1"/>
                </a:solidFill>
              </a:rPr>
              <a:t>A</a:t>
            </a:r>
            <a:endParaRPr lang="pt-BR" sz="1200" dirty="0">
              <a:solidFill>
                <a:schemeClr val="tx1"/>
              </a:solidFill>
            </a:endParaRPr>
          </a:p>
          <a:p>
            <a:pPr algn="ctr"/>
            <a:endParaRPr lang="pt-BR" dirty="0" smtClean="0">
              <a:solidFill>
                <a:schemeClr val="tx1"/>
              </a:solidFill>
            </a:endParaRPr>
          </a:p>
          <a:p>
            <a:pPr algn="ctr"/>
            <a:endParaRPr lang="pt-BR" dirty="0">
              <a:solidFill>
                <a:schemeClr val="tx1"/>
              </a:solidFill>
            </a:endParaRPr>
          </a:p>
        </p:txBody>
      </p:sp>
      <p:sp>
        <p:nvSpPr>
          <p:cNvPr id="7" name="Retângulo Arredondado 6"/>
          <p:cNvSpPr/>
          <p:nvPr/>
        </p:nvSpPr>
        <p:spPr>
          <a:xfrm>
            <a:off x="4229562" y="5320999"/>
            <a:ext cx="1950651" cy="84138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solidFill>
                  <a:schemeClr val="tx1"/>
                </a:solidFill>
                <a:latin typeface="Times New Roman" panose="02020603050405020304" pitchFamily="18" charset="0"/>
                <a:cs typeface="Times New Roman" panose="02020603050405020304" pitchFamily="18" charset="0"/>
              </a:rPr>
              <a:t>ATIVIDADE </a:t>
            </a:r>
            <a:r>
              <a:rPr lang="pt-BR" sz="1200" dirty="0" smtClean="0">
                <a:solidFill>
                  <a:schemeClr val="tx1"/>
                </a:solidFill>
                <a:latin typeface="Times New Roman" panose="02020603050405020304" pitchFamily="18" charset="0"/>
                <a:cs typeface="Times New Roman" panose="02020603050405020304" pitchFamily="18" charset="0"/>
              </a:rPr>
              <a:t>Nº4</a:t>
            </a:r>
          </a:p>
          <a:p>
            <a:pPr algn="ctr"/>
            <a:endParaRPr lang="pt-BR" sz="1200" dirty="0" smtClean="0">
              <a:solidFill>
                <a:schemeClr val="tx1"/>
              </a:solidFill>
              <a:latin typeface="Times New Roman" panose="02020603050405020304" pitchFamily="18" charset="0"/>
              <a:cs typeface="Times New Roman" panose="02020603050405020304" pitchFamily="18" charset="0"/>
            </a:endParaRPr>
          </a:p>
          <a:p>
            <a:pPr algn="ctr"/>
            <a:r>
              <a:rPr lang="pt-BR" sz="1200" dirty="0" smtClean="0">
                <a:solidFill>
                  <a:schemeClr val="tx1"/>
                </a:solidFill>
                <a:latin typeface="Times New Roman" panose="02020603050405020304" pitchFamily="18" charset="0"/>
                <a:cs typeface="Times New Roman" panose="02020603050405020304" pitchFamily="18" charset="0"/>
              </a:rPr>
              <a:t>COMPLETAR TABELA</a:t>
            </a:r>
            <a:endParaRPr lang="pt-BR" sz="1200" dirty="0" smtClean="0">
              <a:solidFill>
                <a:schemeClr val="tx1"/>
              </a:solidFill>
            </a:endParaRPr>
          </a:p>
        </p:txBody>
      </p:sp>
    </p:spTree>
    <p:extLst>
      <p:ext uri="{BB962C8B-B14F-4D97-AF65-F5344CB8AC3E}">
        <p14:creationId xmlns:p14="http://schemas.microsoft.com/office/powerpoint/2010/main" val="68962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79941" y="1808313"/>
            <a:ext cx="5264332" cy="369332"/>
          </a:xfrm>
          <a:prstGeom prst="rect">
            <a:avLst/>
          </a:prstGeom>
        </p:spPr>
        <p:txBody>
          <a:bodyPr wrap="square">
            <a:spAutoFit/>
          </a:bodyPr>
          <a:lstStyle/>
          <a:p>
            <a:r>
              <a:rPr lang="pt-BR" dirty="0">
                <a:hlinkClick r:id="rId2"/>
              </a:rPr>
              <a:t>https://www.youtube.com/watch?v=ZGWWq9mWf_E</a:t>
            </a:r>
            <a:endParaRPr lang="pt-BR" dirty="0"/>
          </a:p>
        </p:txBody>
      </p:sp>
      <p:sp>
        <p:nvSpPr>
          <p:cNvPr id="3" name="Retângulo 2"/>
          <p:cNvSpPr/>
          <p:nvPr/>
        </p:nvSpPr>
        <p:spPr>
          <a:xfrm>
            <a:off x="771834" y="3427214"/>
            <a:ext cx="4863767" cy="369332"/>
          </a:xfrm>
          <a:prstGeom prst="rect">
            <a:avLst/>
          </a:prstGeom>
        </p:spPr>
        <p:txBody>
          <a:bodyPr wrap="none">
            <a:spAutoFit/>
          </a:bodyPr>
          <a:lstStyle/>
          <a:p>
            <a:r>
              <a:rPr lang="pt-BR" dirty="0">
                <a:hlinkClick r:id="rId3"/>
              </a:rPr>
              <a:t>https://www.youtube.com/watch?v=6N7PNgkOrjI</a:t>
            </a:r>
            <a:endParaRPr lang="pt-BR" dirty="0"/>
          </a:p>
        </p:txBody>
      </p:sp>
      <p:sp>
        <p:nvSpPr>
          <p:cNvPr id="4" name="Retângulo 3"/>
          <p:cNvSpPr/>
          <p:nvPr/>
        </p:nvSpPr>
        <p:spPr>
          <a:xfrm>
            <a:off x="926081" y="1331824"/>
            <a:ext cx="3944142" cy="431075"/>
          </a:xfrm>
          <a:prstGeom prst="rect">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dirty="0" smtClean="0">
                <a:latin typeface="Times New Roman" panose="02020603050405020304" pitchFamily="18" charset="0"/>
                <a:cs typeface="Times New Roman" panose="02020603050405020304" pitchFamily="18" charset="0"/>
              </a:rPr>
              <a:t>VÍDEO TRAVA LÍNGUA</a:t>
            </a:r>
            <a:endParaRPr lang="pt-BR" dirty="0">
              <a:latin typeface="Times New Roman" panose="02020603050405020304" pitchFamily="18" charset="0"/>
              <a:cs typeface="Times New Roman" panose="02020603050405020304" pitchFamily="18" charset="0"/>
            </a:endParaRPr>
          </a:p>
        </p:txBody>
      </p:sp>
      <p:sp>
        <p:nvSpPr>
          <p:cNvPr id="5" name="Retângulo 4"/>
          <p:cNvSpPr/>
          <p:nvPr/>
        </p:nvSpPr>
        <p:spPr>
          <a:xfrm>
            <a:off x="926081" y="3012468"/>
            <a:ext cx="4036423" cy="358055"/>
          </a:xfrm>
          <a:prstGeom prst="rect">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dirty="0" smtClean="0"/>
              <a:t>CANTIGAS DE RODAS </a:t>
            </a:r>
            <a:endParaRPr lang="pt-BR" dirty="0"/>
          </a:p>
        </p:txBody>
      </p:sp>
      <p:sp>
        <p:nvSpPr>
          <p:cNvPr id="6" name="Retângulo 5"/>
          <p:cNvSpPr/>
          <p:nvPr/>
        </p:nvSpPr>
        <p:spPr>
          <a:xfrm>
            <a:off x="771834" y="3926562"/>
            <a:ext cx="5016694" cy="369332"/>
          </a:xfrm>
          <a:prstGeom prst="rect">
            <a:avLst/>
          </a:prstGeom>
        </p:spPr>
        <p:txBody>
          <a:bodyPr wrap="none">
            <a:spAutoFit/>
          </a:bodyPr>
          <a:lstStyle/>
          <a:p>
            <a:r>
              <a:rPr lang="pt-BR" dirty="0">
                <a:hlinkClick r:id="rId4"/>
              </a:rPr>
              <a:t>https://www.youtube.com/watch?v=aWPL__BLZew</a:t>
            </a:r>
            <a:endParaRPr lang="pt-BR" dirty="0"/>
          </a:p>
        </p:txBody>
      </p:sp>
      <p:sp>
        <p:nvSpPr>
          <p:cNvPr id="7" name="Retângulo 6"/>
          <p:cNvSpPr/>
          <p:nvPr/>
        </p:nvSpPr>
        <p:spPr>
          <a:xfrm>
            <a:off x="771834" y="4452647"/>
            <a:ext cx="4923720" cy="369332"/>
          </a:xfrm>
          <a:prstGeom prst="rect">
            <a:avLst/>
          </a:prstGeom>
        </p:spPr>
        <p:txBody>
          <a:bodyPr wrap="none">
            <a:spAutoFit/>
          </a:bodyPr>
          <a:lstStyle/>
          <a:p>
            <a:r>
              <a:rPr lang="pt-BR" dirty="0">
                <a:hlinkClick r:id="rId5"/>
              </a:rPr>
              <a:t>https://www.youtube.com/watch?v=4J6nNQjK05U</a:t>
            </a:r>
            <a:endParaRPr lang="pt-BR" dirty="0"/>
          </a:p>
        </p:txBody>
      </p:sp>
      <p:sp>
        <p:nvSpPr>
          <p:cNvPr id="9" name="Retângulo 8"/>
          <p:cNvSpPr/>
          <p:nvPr/>
        </p:nvSpPr>
        <p:spPr>
          <a:xfrm>
            <a:off x="771834" y="4912807"/>
            <a:ext cx="4950522" cy="369332"/>
          </a:xfrm>
          <a:prstGeom prst="rect">
            <a:avLst/>
          </a:prstGeom>
        </p:spPr>
        <p:txBody>
          <a:bodyPr wrap="square">
            <a:spAutoFit/>
          </a:bodyPr>
          <a:lstStyle/>
          <a:p>
            <a:r>
              <a:rPr lang="pt-BR" dirty="0">
                <a:hlinkClick r:id="rId6"/>
              </a:rPr>
              <a:t>https://www.youtube.com/watch?v=UsH_cWeEaPo</a:t>
            </a:r>
            <a:endParaRPr lang="pt-BR" dirty="0"/>
          </a:p>
        </p:txBody>
      </p:sp>
      <p:sp>
        <p:nvSpPr>
          <p:cNvPr id="10" name="Retângulo 9"/>
          <p:cNvSpPr/>
          <p:nvPr/>
        </p:nvSpPr>
        <p:spPr>
          <a:xfrm>
            <a:off x="879941" y="2347322"/>
            <a:ext cx="5087226" cy="369332"/>
          </a:xfrm>
          <a:prstGeom prst="rect">
            <a:avLst/>
          </a:prstGeom>
        </p:spPr>
        <p:txBody>
          <a:bodyPr wrap="none">
            <a:spAutoFit/>
          </a:bodyPr>
          <a:lstStyle/>
          <a:p>
            <a:r>
              <a:rPr lang="pt-BR" dirty="0">
                <a:hlinkClick r:id="rId7"/>
              </a:rPr>
              <a:t>https://www.youtube.com/watch?v=DBQbKlQP8K8</a:t>
            </a:r>
            <a:endParaRPr lang="pt-BR" dirty="0"/>
          </a:p>
        </p:txBody>
      </p:sp>
      <p:sp>
        <p:nvSpPr>
          <p:cNvPr id="11" name="Retângulo 10"/>
          <p:cNvSpPr/>
          <p:nvPr/>
        </p:nvSpPr>
        <p:spPr>
          <a:xfrm>
            <a:off x="834351" y="5364650"/>
            <a:ext cx="4954177" cy="369332"/>
          </a:xfrm>
          <a:prstGeom prst="rect">
            <a:avLst/>
          </a:prstGeom>
        </p:spPr>
        <p:txBody>
          <a:bodyPr wrap="none">
            <a:spAutoFit/>
          </a:bodyPr>
          <a:lstStyle/>
          <a:p>
            <a:r>
              <a:rPr lang="pt-BR" dirty="0">
                <a:hlinkClick r:id="rId8"/>
              </a:rPr>
              <a:t>https://www.youtube.com/watch?v=0ImYcU3M0LI</a:t>
            </a:r>
            <a:endParaRPr lang="pt-BR" dirty="0"/>
          </a:p>
        </p:txBody>
      </p:sp>
      <p:sp>
        <p:nvSpPr>
          <p:cNvPr id="12" name="Retângulo 11"/>
          <p:cNvSpPr/>
          <p:nvPr/>
        </p:nvSpPr>
        <p:spPr>
          <a:xfrm>
            <a:off x="926081" y="730934"/>
            <a:ext cx="3944141" cy="44413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a:solidFill>
                  <a:schemeClr val="tx1"/>
                </a:solidFill>
                <a:latin typeface="Times New Roman" panose="02020603050405020304" pitchFamily="18" charset="0"/>
                <a:cs typeface="Times New Roman" panose="02020603050405020304" pitchFamily="18" charset="0"/>
              </a:rPr>
              <a:t>Grupo </a:t>
            </a:r>
            <a:r>
              <a:rPr lang="pt-BR" sz="2800" dirty="0" err="1">
                <a:solidFill>
                  <a:schemeClr val="tx1"/>
                </a:solidFill>
                <a:latin typeface="Times New Roman" panose="02020603050405020304" pitchFamily="18" charset="0"/>
                <a:cs typeface="Times New Roman" panose="02020603050405020304" pitchFamily="18" charset="0"/>
              </a:rPr>
              <a:t>Tiquequê</a:t>
            </a:r>
            <a:endParaRPr lang="pt-BR"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170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rotWithShape="1">
          <a:blip r:embed="rId2"/>
          <a:srcRect t="4121"/>
          <a:stretch/>
        </p:blipFill>
        <p:spPr>
          <a:xfrm>
            <a:off x="1045344" y="1672046"/>
            <a:ext cx="5381897" cy="4702167"/>
          </a:xfrm>
          <a:prstGeom prst="rect">
            <a:avLst/>
          </a:prstGeom>
        </p:spPr>
      </p:pic>
      <p:pic>
        <p:nvPicPr>
          <p:cNvPr id="6" name="Picture 2" descr="Imagens Floresta Desenho | Vetores, fotos de arquivo e PSD grát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592" y="1671923"/>
            <a:ext cx="5015452" cy="4702168"/>
          </a:xfrm>
          <a:prstGeom prst="rect">
            <a:avLst/>
          </a:prstGeom>
          <a:noFill/>
          <a:extLst>
            <a:ext uri="{909E8E84-426E-40DD-AFC4-6F175D3DCCD1}">
              <a14:hiddenFill xmlns:a14="http://schemas.microsoft.com/office/drawing/2010/main">
                <a:solidFill>
                  <a:srgbClr val="FFFFFF"/>
                </a:solidFill>
              </a14:hiddenFill>
            </a:ext>
          </a:extLst>
        </p:spPr>
      </p:pic>
      <p:sp>
        <p:nvSpPr>
          <p:cNvPr id="8" name="Nuvem 7"/>
          <p:cNvSpPr/>
          <p:nvPr/>
        </p:nvSpPr>
        <p:spPr>
          <a:xfrm>
            <a:off x="1351204" y="1672045"/>
            <a:ext cx="2586445" cy="1058092"/>
          </a:xfrm>
          <a:prstGeom prst="cloud">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Nuvem 8"/>
          <p:cNvSpPr/>
          <p:nvPr/>
        </p:nvSpPr>
        <p:spPr>
          <a:xfrm>
            <a:off x="4243509" y="1789615"/>
            <a:ext cx="2586445" cy="1058092"/>
          </a:xfrm>
          <a:prstGeom prst="cloud">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4" descr="Paisagem de primavera com árvores e pássaros no céu Vetor grátis"/>
          <p:cNvPicPr>
            <a:picLocks noChangeAspect="1" noChangeArrowheads="1"/>
          </p:cNvPicPr>
          <p:nvPr/>
        </p:nvPicPr>
        <p:blipFill rotWithShape="1">
          <a:blip r:embed="rId4">
            <a:extLst>
              <a:ext uri="{28A0092B-C50C-407E-A947-70E740481C1C}">
                <a14:useLocalDpi xmlns:a14="http://schemas.microsoft.com/office/drawing/2010/main" val="0"/>
              </a:ext>
            </a:extLst>
          </a:blip>
          <a:srcRect l="25849" t="85586" r="61444"/>
          <a:stretch/>
        </p:blipFill>
        <p:spPr bwMode="auto">
          <a:xfrm>
            <a:off x="1023727" y="6034917"/>
            <a:ext cx="776123" cy="3391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Paisagem de primavera com árvores e pássaros no céu Vetor grátis"/>
          <p:cNvPicPr>
            <a:picLocks noChangeAspect="1" noChangeArrowheads="1"/>
          </p:cNvPicPr>
          <p:nvPr/>
        </p:nvPicPr>
        <p:blipFill rotWithShape="1">
          <a:blip r:embed="rId4">
            <a:extLst>
              <a:ext uri="{28A0092B-C50C-407E-A947-70E740481C1C}">
                <a14:useLocalDpi xmlns:a14="http://schemas.microsoft.com/office/drawing/2010/main" val="0"/>
              </a:ext>
            </a:extLst>
          </a:blip>
          <a:srcRect l="25849" t="85586" r="61444"/>
          <a:stretch/>
        </p:blipFill>
        <p:spPr bwMode="auto">
          <a:xfrm>
            <a:off x="9466088" y="5197928"/>
            <a:ext cx="1420644" cy="4370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Paisagem de primavera com árvores e pássaros no céu Vetor grátis"/>
          <p:cNvPicPr>
            <a:picLocks noChangeAspect="1" noChangeArrowheads="1"/>
          </p:cNvPicPr>
          <p:nvPr/>
        </p:nvPicPr>
        <p:blipFill rotWithShape="1">
          <a:blip r:embed="rId4">
            <a:extLst>
              <a:ext uri="{28A0092B-C50C-407E-A947-70E740481C1C}">
                <a14:useLocalDpi xmlns:a14="http://schemas.microsoft.com/office/drawing/2010/main" val="0"/>
              </a:ext>
            </a:extLst>
          </a:blip>
          <a:srcRect l="25849" t="85586" r="61444"/>
          <a:stretch/>
        </p:blipFill>
        <p:spPr bwMode="auto">
          <a:xfrm>
            <a:off x="8908868" y="5197928"/>
            <a:ext cx="557219" cy="43692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Paisagem de primavera com árvores e pássaros no céu Vetor grátis"/>
          <p:cNvPicPr>
            <a:picLocks noChangeAspect="1" noChangeArrowheads="1"/>
          </p:cNvPicPr>
          <p:nvPr/>
        </p:nvPicPr>
        <p:blipFill rotWithShape="1">
          <a:blip r:embed="rId4">
            <a:extLst>
              <a:ext uri="{28A0092B-C50C-407E-A947-70E740481C1C}">
                <a14:useLocalDpi xmlns:a14="http://schemas.microsoft.com/office/drawing/2010/main" val="0"/>
              </a:ext>
            </a:extLst>
          </a:blip>
          <a:srcRect l="25849" t="85586" r="61444"/>
          <a:stretch/>
        </p:blipFill>
        <p:spPr bwMode="auto">
          <a:xfrm>
            <a:off x="1799850" y="6034917"/>
            <a:ext cx="1122031" cy="339174"/>
          </a:xfrm>
          <a:prstGeom prst="rect">
            <a:avLst/>
          </a:prstGeom>
          <a:noFill/>
          <a:extLst>
            <a:ext uri="{909E8E84-426E-40DD-AFC4-6F175D3DCCD1}">
              <a14:hiddenFill xmlns:a14="http://schemas.microsoft.com/office/drawing/2010/main">
                <a:solidFill>
                  <a:srgbClr val="FFFFFF"/>
                </a:solidFill>
              </a14:hiddenFill>
            </a:ext>
          </a:extLst>
        </p:spPr>
      </p:pic>
      <p:sp>
        <p:nvSpPr>
          <p:cNvPr id="14" name="Retângulo 13"/>
          <p:cNvSpPr/>
          <p:nvPr/>
        </p:nvSpPr>
        <p:spPr>
          <a:xfrm>
            <a:off x="1841862" y="680699"/>
            <a:ext cx="8451669" cy="99122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sz="4000" dirty="0" smtClean="0"/>
              <a:t>CRIANÇAS, ATÉ O PRÓXIMO ENCONTRO!</a:t>
            </a:r>
            <a:endParaRPr lang="pt-BR" sz="4000" dirty="0"/>
          </a:p>
        </p:txBody>
      </p:sp>
      <p:pic>
        <p:nvPicPr>
          <p:cNvPr id="16" name="Picture 4" descr="Paisagem de primavera com árvores e pássaros no céu Vetor grátis"/>
          <p:cNvPicPr>
            <a:picLocks noChangeAspect="1" noChangeArrowheads="1"/>
          </p:cNvPicPr>
          <p:nvPr/>
        </p:nvPicPr>
        <p:blipFill rotWithShape="1">
          <a:blip r:embed="rId4">
            <a:extLst>
              <a:ext uri="{28A0092B-C50C-407E-A947-70E740481C1C}">
                <a14:useLocalDpi xmlns:a14="http://schemas.microsoft.com/office/drawing/2010/main" val="0"/>
              </a:ext>
            </a:extLst>
          </a:blip>
          <a:srcRect l="25849" t="85586" r="61444"/>
          <a:stretch/>
        </p:blipFill>
        <p:spPr bwMode="auto">
          <a:xfrm>
            <a:off x="2943498" y="6034917"/>
            <a:ext cx="557219" cy="291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875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Arredondado 4"/>
          <p:cNvSpPr/>
          <p:nvPr/>
        </p:nvSpPr>
        <p:spPr>
          <a:xfrm>
            <a:off x="901336" y="671648"/>
            <a:ext cx="5029201" cy="515018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p:cNvSpPr/>
          <p:nvPr/>
        </p:nvSpPr>
        <p:spPr>
          <a:xfrm>
            <a:off x="1175657" y="945347"/>
            <a:ext cx="4480560" cy="5016758"/>
          </a:xfrm>
          <a:prstGeom prst="rect">
            <a:avLst/>
          </a:prstGeom>
        </p:spPr>
        <p:txBody>
          <a:bodyPr wrap="square">
            <a:spAutoFit/>
          </a:bodyPr>
          <a:lstStyle/>
          <a:p>
            <a:r>
              <a:rPr lang="pt-BR" altLang="pt-BR" sz="2000" dirty="0">
                <a:latin typeface="Times New Roman" panose="02020603050405020304" pitchFamily="18" charset="0"/>
                <a:ea typeface="Times New Roman" panose="02020603050405020304" pitchFamily="18" charset="0"/>
                <a:cs typeface="Times New Roman" panose="02020603050405020304" pitchFamily="18" charset="0"/>
              </a:rPr>
              <a:t>O folclore é representado  por um  conjunto de crenças </a:t>
            </a:r>
            <a:r>
              <a:rPr lang="pt-BR" altLang="pt-BR" sz="2000" dirty="0" smtClean="0">
                <a:latin typeface="Times New Roman" panose="02020603050405020304" pitchFamily="18" charset="0"/>
                <a:ea typeface="Times New Roman" panose="02020603050405020304" pitchFamily="18" charset="0"/>
                <a:cs typeface="Times New Roman" panose="02020603050405020304" pitchFamily="18" charset="0"/>
              </a:rPr>
              <a:t>culturais </a:t>
            </a:r>
            <a:r>
              <a:rPr lang="pt-BR" altLang="pt-BR" sz="2000" dirty="0">
                <a:latin typeface="Times New Roman" panose="02020603050405020304" pitchFamily="18" charset="0"/>
                <a:ea typeface="Times New Roman" panose="02020603050405020304" pitchFamily="18" charset="0"/>
                <a:cs typeface="Times New Roman" panose="02020603050405020304" pitchFamily="18" charset="0"/>
              </a:rPr>
              <a:t>e populares  de um povo e sua cultura como anônima. Sua origem vem da Inglaterra, com a junção de duas palavras, </a:t>
            </a:r>
            <a:r>
              <a:rPr lang="pt-BR" altLang="pt-BR" sz="2000" dirty="0" err="1">
                <a:latin typeface="Times New Roman" panose="02020603050405020304" pitchFamily="18" charset="0"/>
                <a:ea typeface="Times New Roman" panose="02020603050405020304" pitchFamily="18" charset="0"/>
                <a:cs typeface="Times New Roman" panose="02020603050405020304" pitchFamily="18" charset="0"/>
              </a:rPr>
              <a:t>folk</a:t>
            </a:r>
            <a:r>
              <a:rPr lang="pt-BR" altLang="pt-BR" sz="2000" dirty="0">
                <a:latin typeface="Times New Roman" panose="02020603050405020304" pitchFamily="18" charset="0"/>
                <a:ea typeface="Times New Roman" panose="02020603050405020304" pitchFamily="18" charset="0"/>
                <a:cs typeface="Times New Roman" panose="02020603050405020304" pitchFamily="18" charset="0"/>
              </a:rPr>
              <a:t> (povo) e </a:t>
            </a:r>
            <a:r>
              <a:rPr lang="pt-BR" altLang="pt-BR" sz="2000" dirty="0" err="1">
                <a:latin typeface="Times New Roman" panose="02020603050405020304" pitchFamily="18" charset="0"/>
                <a:ea typeface="Times New Roman" panose="02020603050405020304" pitchFamily="18" charset="0"/>
                <a:cs typeface="Times New Roman" panose="02020603050405020304" pitchFamily="18" charset="0"/>
              </a:rPr>
              <a:t>lore</a:t>
            </a:r>
            <a:r>
              <a:rPr lang="pt-BR" altLang="pt-BR" sz="2000" dirty="0">
                <a:latin typeface="Times New Roman" panose="02020603050405020304" pitchFamily="18" charset="0"/>
                <a:ea typeface="Times New Roman" panose="02020603050405020304" pitchFamily="18" charset="0"/>
                <a:cs typeface="Times New Roman" panose="02020603050405020304" pitchFamily="18" charset="0"/>
              </a:rPr>
              <a:t> (sabedoria popular), assim nasceu a palavra folclore, que tem como significado “sabedoria do </a:t>
            </a:r>
            <a:r>
              <a:rPr lang="pt-BR" altLang="pt-BR" sz="2000" dirty="0" smtClean="0">
                <a:latin typeface="Times New Roman" panose="02020603050405020304" pitchFamily="18" charset="0"/>
                <a:ea typeface="Times New Roman" panose="02020603050405020304" pitchFamily="18" charset="0"/>
                <a:cs typeface="Times New Roman" panose="02020603050405020304" pitchFamily="18" charset="0"/>
              </a:rPr>
              <a:t>povo”.</a:t>
            </a:r>
            <a:r>
              <a:rPr lang="pt-BR" sz="2000" dirty="0" smtClean="0">
                <a:latin typeface="Times New Roman" panose="02020603050405020304" pitchFamily="18" charset="0"/>
                <a:ea typeface="Times New Roman" panose="02020603050405020304" pitchFamily="18" charset="0"/>
                <a:cs typeface="Times New Roman" panose="02020603050405020304" pitchFamily="18" charset="0"/>
              </a:rPr>
              <a:t> </a:t>
            </a:r>
          </a:p>
          <a:p>
            <a:r>
              <a:rPr lang="pt-BR" sz="2000" dirty="0" smtClean="0">
                <a:latin typeface="Times New Roman" panose="02020603050405020304" pitchFamily="18" charset="0"/>
                <a:ea typeface="Times New Roman" panose="02020603050405020304" pitchFamily="18" charset="0"/>
                <a:cs typeface="Times New Roman" panose="02020603050405020304" pitchFamily="18" charset="0"/>
              </a:rPr>
              <a:t>Existe </a:t>
            </a:r>
            <a:r>
              <a:rPr lang="pt-BR" sz="2000" dirty="0">
                <a:latin typeface="Times New Roman" panose="02020603050405020304" pitchFamily="18" charset="0"/>
                <a:ea typeface="Times New Roman" panose="02020603050405020304" pitchFamily="18" charset="0"/>
                <a:cs typeface="Times New Roman" panose="02020603050405020304" pitchFamily="18" charset="0"/>
              </a:rPr>
              <a:t>no Brasil, </a:t>
            </a:r>
            <a:r>
              <a:rPr lang="pt-BR" sz="2000" dirty="0" smtClean="0">
                <a:latin typeface="Times New Roman" panose="02020603050405020304" pitchFamily="18" charset="0"/>
                <a:ea typeface="Times New Roman" panose="02020603050405020304" pitchFamily="18" charset="0"/>
                <a:cs typeface="Times New Roman" panose="02020603050405020304" pitchFamily="18" charset="0"/>
              </a:rPr>
              <a:t>e, </a:t>
            </a:r>
            <a:r>
              <a:rPr lang="pt-BR" sz="2000" dirty="0">
                <a:latin typeface="Times New Roman" panose="02020603050405020304" pitchFamily="18" charset="0"/>
                <a:ea typeface="Times New Roman" panose="02020603050405020304" pitchFamily="18" charset="0"/>
                <a:cs typeface="Times New Roman" panose="02020603050405020304" pitchFamily="18" charset="0"/>
              </a:rPr>
              <a:t>em cada </a:t>
            </a:r>
            <a:r>
              <a:rPr lang="pt-BR" sz="2000" dirty="0" smtClean="0">
                <a:latin typeface="Times New Roman" panose="02020603050405020304" pitchFamily="18" charset="0"/>
                <a:ea typeface="Times New Roman" panose="02020603050405020304" pitchFamily="18" charset="0"/>
                <a:cs typeface="Times New Roman" panose="02020603050405020304" pitchFamily="18" charset="0"/>
              </a:rPr>
              <a:t>região, uma </a:t>
            </a:r>
            <a:r>
              <a:rPr lang="pt-BR" sz="2000" dirty="0">
                <a:latin typeface="Times New Roman" panose="02020603050405020304" pitchFamily="18" charset="0"/>
                <a:ea typeface="Times New Roman" panose="02020603050405020304" pitchFamily="18" charset="0"/>
                <a:cs typeface="Times New Roman" panose="02020603050405020304" pitchFamily="18" charset="0"/>
              </a:rPr>
              <a:t>crença diferente.  O povo brasileiro mostra suas características próprias com o seu jeito de ser e viver, seus gostos e aquilo que consideram importantes. Na região de Minas Gerais há muitas riquezas sobre o folclore.</a:t>
            </a:r>
          </a:p>
          <a:p>
            <a:endParaRPr lang="pt-BR" altLang="pt-BR" sz="2000"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tângulo Arredondado 7"/>
          <p:cNvSpPr/>
          <p:nvPr/>
        </p:nvSpPr>
        <p:spPr>
          <a:xfrm>
            <a:off x="6055383" y="805076"/>
            <a:ext cx="4878228" cy="501675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pt-BR"/>
          </a:p>
        </p:txBody>
      </p:sp>
      <p:pic>
        <p:nvPicPr>
          <p:cNvPr id="6" name="Imagem 5"/>
          <p:cNvPicPr>
            <a:picLocks noChangeAspect="1"/>
          </p:cNvPicPr>
          <p:nvPr/>
        </p:nvPicPr>
        <p:blipFill>
          <a:blip r:embed="rId2"/>
          <a:stretch>
            <a:fillRect/>
          </a:stretch>
        </p:blipFill>
        <p:spPr>
          <a:xfrm>
            <a:off x="6457439" y="1110148"/>
            <a:ext cx="4074115" cy="4273185"/>
          </a:xfrm>
          <a:prstGeom prst="rect">
            <a:avLst/>
          </a:prstGeom>
        </p:spPr>
      </p:pic>
    </p:spTree>
    <p:extLst>
      <p:ext uri="{BB962C8B-B14F-4D97-AF65-F5344CB8AC3E}">
        <p14:creationId xmlns:p14="http://schemas.microsoft.com/office/powerpoint/2010/main" val="352897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xmlns="" id="{8B68D4D5-D84A-43F3-B2EC-1145EC1772B1}"/>
              </a:ext>
            </a:extLst>
          </p:cNvPr>
          <p:cNvSpPr/>
          <p:nvPr/>
        </p:nvSpPr>
        <p:spPr>
          <a:xfrm>
            <a:off x="8519328" y="600889"/>
            <a:ext cx="2962923" cy="2913017"/>
          </a:xfrm>
          <a:prstGeom prst="roundRect">
            <a:avLst/>
          </a:prstGeom>
          <a:solidFill>
            <a:srgbClr val="FFFF00"/>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pt-BR" b="1" dirty="0" smtClean="0">
                <a:solidFill>
                  <a:schemeClr val="tx1"/>
                </a:solidFill>
                <a:latin typeface="Times New Roman" panose="02020603050405020304" pitchFamily="18" charset="0"/>
                <a:cs typeface="Times New Roman" panose="02020603050405020304" pitchFamily="18" charset="0"/>
              </a:rPr>
              <a:t>          Adivinhações</a:t>
            </a:r>
            <a:endParaRPr lang="pt-BR" dirty="0" smtClean="0">
              <a:solidFill>
                <a:schemeClr val="tx1"/>
              </a:solidFill>
              <a:latin typeface="Times New Roman" panose="02020603050405020304" pitchFamily="18" charset="0"/>
              <a:cs typeface="Times New Roman" panose="02020603050405020304" pitchFamily="18" charset="0"/>
            </a:endParaRPr>
          </a:p>
          <a:p>
            <a:pPr fontAlgn="base"/>
            <a:r>
              <a:rPr lang="pt-BR" dirty="0" smtClean="0">
                <a:solidFill>
                  <a:schemeClr val="tx1"/>
                </a:solidFill>
                <a:latin typeface="Times New Roman" panose="02020603050405020304" pitchFamily="18" charset="0"/>
                <a:cs typeface="Times New Roman" panose="02020603050405020304" pitchFamily="18" charset="0"/>
              </a:rPr>
              <a:t>Consistem </a:t>
            </a:r>
            <a:r>
              <a:rPr lang="pt-BR" dirty="0">
                <a:solidFill>
                  <a:schemeClr val="tx1"/>
                </a:solidFill>
                <a:latin typeface="Times New Roman" panose="02020603050405020304" pitchFamily="18" charset="0"/>
                <a:cs typeface="Times New Roman" panose="02020603050405020304" pitchFamily="18" charset="0"/>
              </a:rPr>
              <a:t>em perguntas com conteúdo dúbio ou desafiador.</a:t>
            </a:r>
            <a:br>
              <a:rPr lang="pt-BR" dirty="0">
                <a:solidFill>
                  <a:schemeClr val="tx1"/>
                </a:solidFill>
                <a:latin typeface="Times New Roman" panose="02020603050405020304" pitchFamily="18" charset="0"/>
                <a:cs typeface="Times New Roman" panose="02020603050405020304" pitchFamily="18" charset="0"/>
              </a:rPr>
            </a:br>
            <a:r>
              <a:rPr lang="pt-BR" dirty="0">
                <a:solidFill>
                  <a:schemeClr val="tx1"/>
                </a:solidFill>
                <a:latin typeface="Times New Roman" panose="02020603050405020304" pitchFamily="18" charset="0"/>
                <a:cs typeface="Times New Roman" panose="02020603050405020304" pitchFamily="18" charset="0"/>
              </a:rPr>
              <a:t>Exemplo:</a:t>
            </a:r>
          </a:p>
          <a:p>
            <a:pPr fontAlgn="base"/>
            <a:r>
              <a:rPr lang="pt-BR" dirty="0">
                <a:solidFill>
                  <a:schemeClr val="tx1"/>
                </a:solidFill>
                <a:latin typeface="Times New Roman" panose="02020603050405020304" pitchFamily="18" charset="0"/>
                <a:cs typeface="Times New Roman" panose="02020603050405020304" pitchFamily="18" charset="0"/>
              </a:rPr>
              <a:t>O que é o que é?</a:t>
            </a:r>
          </a:p>
          <a:p>
            <a:pPr fontAlgn="base"/>
            <a:r>
              <a:rPr lang="pt-BR" dirty="0">
                <a:solidFill>
                  <a:schemeClr val="tx1"/>
                </a:solidFill>
                <a:latin typeface="Times New Roman" panose="02020603050405020304" pitchFamily="18" charset="0"/>
                <a:cs typeface="Times New Roman" panose="02020603050405020304" pitchFamily="18" charset="0"/>
              </a:rPr>
              <a:t>Está no meio do começo, está no começo do meio, estando em ambos assim, está na ponta do </a:t>
            </a:r>
            <a:r>
              <a:rPr lang="pt-BR" dirty="0" smtClean="0">
                <a:solidFill>
                  <a:schemeClr val="tx1"/>
                </a:solidFill>
                <a:latin typeface="Times New Roman" panose="02020603050405020304" pitchFamily="18" charset="0"/>
                <a:cs typeface="Times New Roman" panose="02020603050405020304" pitchFamily="18" charset="0"/>
              </a:rPr>
              <a:t>fim.</a:t>
            </a:r>
            <a:endParaRPr lang="pt-BR" dirty="0">
              <a:solidFill>
                <a:schemeClr val="tx1"/>
              </a:solidFill>
              <a:latin typeface="Times New Roman" panose="02020603050405020304" pitchFamily="18" charset="0"/>
              <a:cs typeface="Times New Roman" panose="02020603050405020304" pitchFamily="18" charset="0"/>
            </a:endParaRPr>
          </a:p>
        </p:txBody>
      </p:sp>
      <p:sp>
        <p:nvSpPr>
          <p:cNvPr id="3" name="Retângulo: Cantos Arredondados 2">
            <a:extLst>
              <a:ext uri="{FF2B5EF4-FFF2-40B4-BE49-F238E27FC236}">
                <a16:creationId xmlns:a16="http://schemas.microsoft.com/office/drawing/2014/main" xmlns="" id="{229D5D8B-D500-469A-903D-9BF110B86436}"/>
              </a:ext>
            </a:extLst>
          </p:cNvPr>
          <p:cNvSpPr/>
          <p:nvPr/>
        </p:nvSpPr>
        <p:spPr>
          <a:xfrm>
            <a:off x="569456" y="3585752"/>
            <a:ext cx="3604635" cy="2598543"/>
          </a:xfrm>
          <a:prstGeom prst="roundRect">
            <a:avLst/>
          </a:prstGeom>
          <a:solidFill>
            <a:srgbClr val="92D050"/>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chemeClr val="tx1"/>
                </a:solidFill>
                <a:latin typeface="Times New Roman" panose="02020603050405020304" pitchFamily="18" charset="0"/>
                <a:cs typeface="Times New Roman" panose="02020603050405020304" pitchFamily="18" charset="0"/>
              </a:rPr>
              <a:t>                Dança</a:t>
            </a:r>
          </a:p>
          <a:p>
            <a:r>
              <a:rPr lang="pt-BR" dirty="0">
                <a:solidFill>
                  <a:schemeClr val="tx1"/>
                </a:solidFill>
                <a:latin typeface="Times New Roman" panose="02020603050405020304" pitchFamily="18" charset="0"/>
                <a:cs typeface="Times New Roman" panose="02020603050405020304" pitchFamily="18" charset="0"/>
              </a:rPr>
              <a:t>As danças marcam muito uma região. Podemos destacar algumas que são mais conhecidas, como festas de quadrilha, catira, carimbo, bumba-meu-boi e </a:t>
            </a:r>
            <a:r>
              <a:rPr lang="pt-BR" dirty="0" err="1">
                <a:solidFill>
                  <a:schemeClr val="tx1"/>
                </a:solidFill>
                <a:latin typeface="Times New Roman" panose="02020603050405020304" pitchFamily="18" charset="0"/>
                <a:cs typeface="Times New Roman" panose="02020603050405020304" pitchFamily="18" charset="0"/>
              </a:rPr>
              <a:t>maculelê</a:t>
            </a:r>
            <a:r>
              <a:rPr lang="pt-BR" dirty="0">
                <a:solidFill>
                  <a:schemeClr val="tx1"/>
                </a:solidFill>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tabLst>
                <a:tab pos="457200" algn="l"/>
              </a:tabLst>
            </a:pPr>
            <a:endParaRPr lang="pt-BR" altLang="pt-BR" dirty="0">
              <a:solidFill>
                <a:schemeClr val="tx1"/>
              </a:solidFill>
              <a:latin typeface="Times New Roman" panose="02020603050405020304" pitchFamily="18" charset="0"/>
              <a:cs typeface="Times New Roman" panose="02020603050405020304" pitchFamily="18" charset="0"/>
            </a:endParaRPr>
          </a:p>
        </p:txBody>
      </p:sp>
      <p:sp>
        <p:nvSpPr>
          <p:cNvPr id="5" name="Retângulo: Cantos Arredondados 4">
            <a:extLst>
              <a:ext uri="{FF2B5EF4-FFF2-40B4-BE49-F238E27FC236}">
                <a16:creationId xmlns:a16="http://schemas.microsoft.com/office/drawing/2014/main" xmlns="" id="{D2C268A1-D1AF-4122-A08E-9A659E6E6491}"/>
              </a:ext>
            </a:extLst>
          </p:cNvPr>
          <p:cNvSpPr/>
          <p:nvPr/>
        </p:nvSpPr>
        <p:spPr>
          <a:xfrm>
            <a:off x="4257569" y="600889"/>
            <a:ext cx="4167051" cy="2913017"/>
          </a:xfrm>
          <a:prstGeom prst="roundRect">
            <a:avLst/>
          </a:prstGeom>
          <a:solidFill>
            <a:srgbClr val="00B0F0"/>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endParaRPr>
          </a:p>
          <a:p>
            <a:r>
              <a:rPr lang="pt-BR" dirty="0">
                <a:solidFill>
                  <a:schemeClr val="tx1"/>
                </a:solidFill>
              </a:rPr>
              <a:t>                        </a:t>
            </a:r>
            <a:r>
              <a:rPr lang="pt-BR" b="1" dirty="0">
                <a:solidFill>
                  <a:schemeClr val="tx1"/>
                </a:solidFill>
                <a:latin typeface="Times New Roman" panose="02020603050405020304" pitchFamily="18" charset="0"/>
                <a:cs typeface="Times New Roman" panose="02020603050405020304" pitchFamily="18" charset="0"/>
              </a:rPr>
              <a:t>Mitos</a:t>
            </a:r>
          </a:p>
          <a:p>
            <a:r>
              <a:rPr lang="pt-BR" dirty="0">
                <a:solidFill>
                  <a:schemeClr val="tx1"/>
                </a:solidFill>
                <a:latin typeface="Times New Roman" panose="02020603050405020304" pitchFamily="18" charset="0"/>
                <a:cs typeface="Times New Roman" panose="02020603050405020304" pitchFamily="18" charset="0"/>
              </a:rPr>
              <a:t> </a:t>
            </a:r>
            <a:r>
              <a:rPr lang="pt-BR" dirty="0" smtClean="0">
                <a:solidFill>
                  <a:schemeClr val="tx1"/>
                </a:solidFill>
                <a:latin typeface="Times New Roman" panose="02020603050405020304" pitchFamily="18" charset="0"/>
                <a:cs typeface="Times New Roman" panose="02020603050405020304" pitchFamily="18" charset="0"/>
              </a:rPr>
              <a:t>São </a:t>
            </a:r>
            <a:r>
              <a:rPr lang="pt-BR" dirty="0">
                <a:solidFill>
                  <a:schemeClr val="tx1"/>
                </a:solidFill>
                <a:latin typeface="Times New Roman" panose="02020603050405020304" pitchFamily="18" charset="0"/>
                <a:cs typeface="Times New Roman" panose="02020603050405020304" pitchFamily="18" charset="0"/>
              </a:rPr>
              <a:t>narrativas que possuem um componente simbólico. Eles davam sentidos às coisas que não conseguiam explicar na antiguidade.  Serviam também como uma forma de passar conhecimentos e alertar as pessoas sobre perigos ou defeitos e qualidades do ser humano</a:t>
            </a:r>
            <a:r>
              <a:rPr lang="pt-BR" dirty="0"/>
              <a:t>.</a:t>
            </a:r>
          </a:p>
          <a:p>
            <a:endParaRPr lang="pt-BR" dirty="0">
              <a:solidFill>
                <a:schemeClr val="tx1"/>
              </a:solidFill>
            </a:endParaRPr>
          </a:p>
        </p:txBody>
      </p:sp>
      <p:sp>
        <p:nvSpPr>
          <p:cNvPr id="6" name="Retângulo: Cantos Arredondados 5">
            <a:extLst>
              <a:ext uri="{FF2B5EF4-FFF2-40B4-BE49-F238E27FC236}">
                <a16:creationId xmlns:a16="http://schemas.microsoft.com/office/drawing/2014/main" xmlns="" id="{2F1B415B-0BD1-4F49-88ED-66EA8CBF4794}"/>
              </a:ext>
            </a:extLst>
          </p:cNvPr>
          <p:cNvSpPr/>
          <p:nvPr/>
        </p:nvSpPr>
        <p:spPr>
          <a:xfrm>
            <a:off x="4232363" y="3585752"/>
            <a:ext cx="4217465" cy="2598543"/>
          </a:xfrm>
          <a:prstGeom prst="roundRect">
            <a:avLst/>
          </a:prstGeom>
          <a:solidFill>
            <a:srgbClr val="A69BFB"/>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solidFill>
                  <a:schemeClr val="tx1"/>
                </a:solidFill>
                <a:latin typeface="Times New Roman" panose="02020603050405020304" pitchFamily="18" charset="0"/>
                <a:cs typeface="Times New Roman" panose="02020603050405020304" pitchFamily="18" charset="0"/>
              </a:rPr>
              <a:t>                    </a:t>
            </a:r>
            <a:r>
              <a:rPr lang="pt-BR" b="1" dirty="0">
                <a:solidFill>
                  <a:schemeClr val="tx1"/>
                </a:solidFill>
                <a:latin typeface="Times New Roman" panose="02020603050405020304" pitchFamily="18" charset="0"/>
                <a:cs typeface="Times New Roman" panose="02020603050405020304" pitchFamily="18" charset="0"/>
              </a:rPr>
              <a:t>Brincadeiras</a:t>
            </a:r>
          </a:p>
          <a:p>
            <a:r>
              <a:rPr lang="pt-BR" dirty="0">
                <a:solidFill>
                  <a:schemeClr val="tx1"/>
                </a:solidFill>
                <a:latin typeface="Times New Roman" panose="02020603050405020304" pitchFamily="18" charset="0"/>
                <a:cs typeface="Times New Roman" panose="02020603050405020304" pitchFamily="18" charset="0"/>
              </a:rPr>
              <a:t>As brincadeiras infantis são muito conhecidas entre as crianças, as mais populares são: amarelinha, as cinco Marias, barra manteiga, cabra cega, passa anel, </a:t>
            </a:r>
            <a:r>
              <a:rPr lang="pt-BR" dirty="0" smtClean="0">
                <a:solidFill>
                  <a:schemeClr val="tx1"/>
                </a:solidFill>
                <a:latin typeface="Times New Roman" panose="02020603050405020304" pitchFamily="18" charset="0"/>
                <a:cs typeface="Times New Roman" panose="02020603050405020304" pitchFamily="18" charset="0"/>
              </a:rPr>
              <a:t>pau-de-sebo ,adivinhação</a:t>
            </a:r>
            <a:r>
              <a:rPr lang="pt-BR" dirty="0">
                <a:solidFill>
                  <a:schemeClr val="tx1"/>
                </a:solidFill>
                <a:latin typeface="Times New Roman" panose="02020603050405020304" pitchFamily="18" charset="0"/>
                <a:cs typeface="Times New Roman" panose="02020603050405020304" pitchFamily="18" charset="0"/>
              </a:rPr>
              <a:t>, que chama atenção de muitas crianças e também </a:t>
            </a:r>
            <a:r>
              <a:rPr lang="pt-BR" dirty="0" smtClean="0">
                <a:solidFill>
                  <a:schemeClr val="tx1"/>
                </a:solidFill>
                <a:latin typeface="Times New Roman" panose="02020603050405020304" pitchFamily="18" charset="0"/>
                <a:cs typeface="Times New Roman" panose="02020603050405020304" pitchFamily="18" charset="0"/>
              </a:rPr>
              <a:t>de muitos </a:t>
            </a:r>
            <a:r>
              <a:rPr lang="pt-BR" dirty="0">
                <a:solidFill>
                  <a:schemeClr val="tx1"/>
                </a:solidFill>
                <a:latin typeface="Times New Roman" panose="02020603050405020304" pitchFamily="18" charset="0"/>
                <a:cs typeface="Times New Roman" panose="02020603050405020304" pitchFamily="18" charset="0"/>
              </a:rPr>
              <a:t>adultos.</a:t>
            </a:r>
          </a:p>
        </p:txBody>
      </p:sp>
      <p:sp>
        <p:nvSpPr>
          <p:cNvPr id="7" name="Retângulo: Cantos Arredondados 6">
            <a:extLst>
              <a:ext uri="{FF2B5EF4-FFF2-40B4-BE49-F238E27FC236}">
                <a16:creationId xmlns:a16="http://schemas.microsoft.com/office/drawing/2014/main" xmlns="" id="{C1245B19-8719-4AC1-BDB9-CC9C4485B2B4}"/>
              </a:ext>
            </a:extLst>
          </p:cNvPr>
          <p:cNvSpPr/>
          <p:nvPr/>
        </p:nvSpPr>
        <p:spPr>
          <a:xfrm>
            <a:off x="625228" y="600889"/>
            <a:ext cx="3493090" cy="2913017"/>
          </a:xfrm>
          <a:prstGeom prst="roundRect">
            <a:avLst/>
          </a:prstGeom>
          <a:solidFill>
            <a:srgbClr val="FFC000"/>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chemeClr val="tx1"/>
                </a:solidFill>
                <a:latin typeface="Times New Roman" panose="02020603050405020304" pitchFamily="18" charset="0"/>
                <a:cs typeface="Times New Roman" panose="02020603050405020304" pitchFamily="18" charset="0"/>
              </a:rPr>
              <a:t>               Lendas </a:t>
            </a:r>
          </a:p>
          <a:p>
            <a:r>
              <a:rPr lang="pt-BR" dirty="0">
                <a:solidFill>
                  <a:schemeClr val="tx1"/>
                </a:solidFill>
                <a:latin typeface="Times New Roman" panose="02020603050405020304" pitchFamily="18" charset="0"/>
                <a:cs typeface="Times New Roman" panose="02020603050405020304" pitchFamily="18" charset="0"/>
              </a:rPr>
              <a:t>As lendas são histórias contadas por pessoas e transmitidas oralmente através dos tempos. </a:t>
            </a:r>
            <a:r>
              <a:rPr lang="pt-BR" dirty="0" smtClean="0">
                <a:solidFill>
                  <a:schemeClr val="tx1"/>
                </a:solidFill>
                <a:latin typeface="Times New Roman" panose="02020603050405020304" pitchFamily="18" charset="0"/>
                <a:cs typeface="Times New Roman" panose="02020603050405020304" pitchFamily="18" charset="0"/>
              </a:rPr>
              <a:t> </a:t>
            </a:r>
            <a:r>
              <a:rPr lang="pt-BR" dirty="0">
                <a:solidFill>
                  <a:schemeClr val="tx1"/>
                </a:solidFill>
                <a:latin typeface="Times New Roman" panose="02020603050405020304" pitchFamily="18" charset="0"/>
                <a:cs typeface="Times New Roman" panose="02020603050405020304" pitchFamily="18" charset="0"/>
              </a:rPr>
              <a:t>M</a:t>
            </a:r>
            <a:r>
              <a:rPr lang="pt-BR" dirty="0" smtClean="0">
                <a:solidFill>
                  <a:schemeClr val="tx1"/>
                </a:solidFill>
                <a:latin typeface="Times New Roman" panose="02020603050405020304" pitchFamily="18" charset="0"/>
                <a:cs typeface="Times New Roman" panose="02020603050405020304" pitchFamily="18" charset="0"/>
              </a:rPr>
              <a:t>isturam –se fatos </a:t>
            </a:r>
            <a:r>
              <a:rPr lang="pt-BR" dirty="0">
                <a:solidFill>
                  <a:schemeClr val="tx1"/>
                </a:solidFill>
                <a:latin typeface="Times New Roman" panose="02020603050405020304" pitchFamily="18" charset="0"/>
                <a:cs typeface="Times New Roman" panose="02020603050405020304" pitchFamily="18" charset="0"/>
              </a:rPr>
              <a:t>reais e históricos com acontecimentos que são frutos da fantasia. </a:t>
            </a:r>
            <a:r>
              <a:rPr lang="pt-BR" dirty="0" smtClean="0">
                <a:solidFill>
                  <a:schemeClr val="tx1"/>
                </a:solidFill>
                <a:latin typeface="Times New Roman" panose="02020603050405020304" pitchFamily="18" charset="0"/>
                <a:cs typeface="Times New Roman" panose="02020603050405020304" pitchFamily="18" charset="0"/>
              </a:rPr>
              <a:t> Procuram -se </a:t>
            </a:r>
            <a:r>
              <a:rPr lang="pt-BR" dirty="0">
                <a:solidFill>
                  <a:schemeClr val="tx1"/>
                </a:solidFill>
                <a:latin typeface="Times New Roman" panose="02020603050405020304" pitchFamily="18" charset="0"/>
                <a:cs typeface="Times New Roman" panose="02020603050405020304" pitchFamily="18" charset="0"/>
              </a:rPr>
              <a:t>dar </a:t>
            </a:r>
            <a:r>
              <a:rPr lang="pt-BR" dirty="0" smtClean="0">
                <a:solidFill>
                  <a:schemeClr val="tx1"/>
                </a:solidFill>
                <a:latin typeface="Times New Roman" panose="02020603050405020304" pitchFamily="18" charset="0"/>
                <a:cs typeface="Times New Roman" panose="02020603050405020304" pitchFamily="18" charset="0"/>
              </a:rPr>
              <a:t>explicações a </a:t>
            </a:r>
            <a:r>
              <a:rPr lang="pt-BR" dirty="0">
                <a:solidFill>
                  <a:schemeClr val="tx1"/>
                </a:solidFill>
                <a:latin typeface="Times New Roman" panose="02020603050405020304" pitchFamily="18" charset="0"/>
                <a:cs typeface="Times New Roman" panose="02020603050405020304" pitchFamily="18" charset="0"/>
              </a:rPr>
              <a:t>acontecimentos </a:t>
            </a:r>
            <a:r>
              <a:rPr lang="pt-BR" dirty="0" smtClean="0">
                <a:solidFill>
                  <a:schemeClr val="tx1"/>
                </a:solidFill>
                <a:latin typeface="Times New Roman" panose="02020603050405020304" pitchFamily="18" charset="0"/>
                <a:cs typeface="Times New Roman" panose="02020603050405020304" pitchFamily="18" charset="0"/>
              </a:rPr>
              <a:t>misteriosos.</a:t>
            </a:r>
            <a:endParaRPr lang="pt-BR" altLang="pt-BR" dirty="0">
              <a:solidFill>
                <a:schemeClr val="tx1"/>
              </a:solidFill>
              <a:latin typeface="Times New Roman" panose="02020603050405020304" pitchFamily="18" charset="0"/>
              <a:cs typeface="Times New Roman" panose="02020603050405020304" pitchFamily="18" charset="0"/>
            </a:endParaRPr>
          </a:p>
        </p:txBody>
      </p:sp>
      <p:sp>
        <p:nvSpPr>
          <p:cNvPr id="8" name="Retângulo: Cantos Arredondados 7">
            <a:extLst>
              <a:ext uri="{FF2B5EF4-FFF2-40B4-BE49-F238E27FC236}">
                <a16:creationId xmlns:a16="http://schemas.microsoft.com/office/drawing/2014/main" xmlns="" id="{0E6D12C1-FF8D-4CB7-B4FA-4D62735DEF4E}"/>
              </a:ext>
            </a:extLst>
          </p:cNvPr>
          <p:cNvSpPr/>
          <p:nvPr/>
        </p:nvSpPr>
        <p:spPr>
          <a:xfrm>
            <a:off x="8508101" y="3585752"/>
            <a:ext cx="3088247" cy="2598543"/>
          </a:xfrm>
          <a:prstGeom prst="roundRect">
            <a:avLst/>
          </a:prstGeom>
          <a:solidFill>
            <a:srgbClr val="FD3D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tabLst>
                <a:tab pos="457200" algn="l"/>
              </a:tabLst>
            </a:pPr>
            <a:r>
              <a:rPr lang="pt-BR" b="1" dirty="0">
                <a:solidFill>
                  <a:schemeClr val="tx1"/>
                </a:solidFill>
                <a:latin typeface="Times New Roman" panose="02020603050405020304" pitchFamily="18" charset="0"/>
                <a:cs typeface="Times New Roman" panose="02020603050405020304" pitchFamily="18" charset="0"/>
              </a:rPr>
              <a:t>            </a:t>
            </a:r>
            <a:endParaRPr lang="pt-BR" b="1" dirty="0" smtClean="0">
              <a:solidFill>
                <a:schemeClr val="tx1"/>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tabLst>
                <a:tab pos="457200" algn="l"/>
              </a:tabLst>
            </a:pPr>
            <a:r>
              <a:rPr lang="pt-BR" b="1" dirty="0">
                <a:solidFill>
                  <a:schemeClr val="tx1"/>
                </a:solidFill>
                <a:latin typeface="Times New Roman" panose="02020603050405020304" pitchFamily="18" charset="0"/>
                <a:cs typeface="Times New Roman" panose="02020603050405020304" pitchFamily="18" charset="0"/>
              </a:rPr>
              <a:t> </a:t>
            </a:r>
            <a:r>
              <a:rPr lang="pt-BR" b="1" dirty="0" smtClean="0">
                <a:solidFill>
                  <a:schemeClr val="tx1"/>
                </a:solidFill>
                <a:latin typeface="Times New Roman" panose="02020603050405020304" pitchFamily="18" charset="0"/>
                <a:cs typeface="Times New Roman" panose="02020603050405020304" pitchFamily="18" charset="0"/>
              </a:rPr>
              <a:t>        Trava-línguas</a:t>
            </a:r>
            <a:r>
              <a:rPr lang="pt-BR" b="1" dirty="0">
                <a:solidFill>
                  <a:schemeClr val="tx1"/>
                </a:solidFill>
                <a:latin typeface="Times New Roman" panose="02020603050405020304" pitchFamily="18" charset="0"/>
                <a:cs typeface="Times New Roman" panose="02020603050405020304" pitchFamily="18" charset="0"/>
              </a:rPr>
              <a:t> </a:t>
            </a:r>
          </a:p>
          <a:p>
            <a:pPr eaLnBrk="0" fontAlgn="base" hangingPunct="0">
              <a:spcBef>
                <a:spcPct val="0"/>
              </a:spcBef>
              <a:spcAft>
                <a:spcPct val="0"/>
              </a:spcAft>
              <a:tabLst>
                <a:tab pos="457200" algn="l"/>
              </a:tabLst>
            </a:pPr>
            <a:r>
              <a:rPr lang="pt-BR" dirty="0">
                <a:solidFill>
                  <a:schemeClr val="tx1"/>
                </a:solidFill>
                <a:latin typeface="Times New Roman" panose="02020603050405020304" pitchFamily="18" charset="0"/>
                <a:cs typeface="Times New Roman" panose="02020603050405020304" pitchFamily="18" charset="0"/>
              </a:rPr>
              <a:t> São formas de divertimento</a:t>
            </a:r>
            <a:r>
              <a:rPr lang="pt-BR" dirty="0" smtClean="0">
                <a:solidFill>
                  <a:schemeClr val="tx1"/>
                </a:solidFill>
                <a:latin typeface="Times New Roman" panose="02020603050405020304" pitchFamily="18" charset="0"/>
                <a:cs typeface="Times New Roman" panose="02020603050405020304" pitchFamily="18" charset="0"/>
              </a:rPr>
              <a:t>, a </a:t>
            </a:r>
            <a:r>
              <a:rPr lang="pt-BR" dirty="0">
                <a:solidFill>
                  <a:schemeClr val="tx1"/>
                </a:solidFill>
                <a:latin typeface="Times New Roman" panose="02020603050405020304" pitchFamily="18" charset="0"/>
                <a:cs typeface="Times New Roman" panose="02020603050405020304" pitchFamily="18" charset="0"/>
              </a:rPr>
              <a:t>pessoa deve repetir a frase por muitas vezes seguidas criando assim uma </a:t>
            </a:r>
            <a:r>
              <a:rPr lang="pt-BR" dirty="0" smtClean="0">
                <a:solidFill>
                  <a:schemeClr val="tx1"/>
                </a:solidFill>
                <a:latin typeface="Times New Roman" panose="02020603050405020304" pitchFamily="18" charset="0"/>
                <a:cs typeface="Times New Roman" panose="02020603050405020304" pitchFamily="18" charset="0"/>
              </a:rPr>
              <a:t>difícil de </a:t>
            </a:r>
            <a:r>
              <a:rPr lang="pt-BR" dirty="0">
                <a:solidFill>
                  <a:schemeClr val="tx1"/>
                </a:solidFill>
                <a:latin typeface="Times New Roman" panose="02020603050405020304" pitchFamily="18" charset="0"/>
                <a:cs typeface="Times New Roman" panose="02020603050405020304" pitchFamily="18" charset="0"/>
              </a:rPr>
              <a:t>comunicação. </a:t>
            </a:r>
            <a:r>
              <a:rPr lang="pt-BR" dirty="0" smtClean="0">
                <a:solidFill>
                  <a:schemeClr val="tx1"/>
                </a:solidFill>
                <a:latin typeface="Times New Roman" panose="02020603050405020304" pitchFamily="18" charset="0"/>
                <a:cs typeface="Times New Roman" panose="02020603050405020304" pitchFamily="18" charset="0"/>
              </a:rPr>
              <a:t>“Cabaça</a:t>
            </a:r>
            <a:r>
              <a:rPr lang="pt-BR" dirty="0">
                <a:solidFill>
                  <a:schemeClr val="tx1"/>
                </a:solidFill>
                <a:latin typeface="Times New Roman" panose="02020603050405020304" pitchFamily="18" charset="0"/>
                <a:cs typeface="Times New Roman" panose="02020603050405020304" pitchFamily="18" charset="0"/>
              </a:rPr>
              <a:t>, cabeça, cobiça, cabrocha, com </a:t>
            </a:r>
            <a:r>
              <a:rPr lang="pt-BR" dirty="0" smtClean="0">
                <a:solidFill>
                  <a:schemeClr val="tx1"/>
                </a:solidFill>
                <a:latin typeface="Times New Roman" panose="02020603050405020304" pitchFamily="18" charset="0"/>
                <a:cs typeface="Times New Roman" panose="02020603050405020304" pitchFamily="18" charset="0"/>
              </a:rPr>
              <a:t>bruxa”</a:t>
            </a:r>
            <a:endParaRPr lang="pt-BR" dirty="0">
              <a:solidFill>
                <a:schemeClr val="tx1"/>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tabLst>
                <a:tab pos="457200" algn="l"/>
              </a:tabLst>
            </a:pPr>
            <a:endParaRPr lang="pt-BR" dirty="0" smtClean="0">
              <a:solidFill>
                <a:schemeClr val="tx1"/>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tabLst>
                <a:tab pos="457200" algn="l"/>
              </a:tabLst>
            </a:pPr>
            <a:endParaRPr lang="pt-BR" altLang="pt-BR"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6654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Cantos Arredondados 2">
            <a:extLst>
              <a:ext uri="{FF2B5EF4-FFF2-40B4-BE49-F238E27FC236}">
                <a16:creationId xmlns:a16="http://schemas.microsoft.com/office/drawing/2014/main" xmlns="" id="{229D5D8B-D500-469A-903D-9BF110B86436}"/>
              </a:ext>
            </a:extLst>
          </p:cNvPr>
          <p:cNvSpPr/>
          <p:nvPr/>
        </p:nvSpPr>
        <p:spPr>
          <a:xfrm>
            <a:off x="8020592" y="599170"/>
            <a:ext cx="3326779" cy="2705732"/>
          </a:xfrm>
          <a:prstGeom prst="roundRect">
            <a:avLst/>
          </a:prstGeom>
          <a:solidFill>
            <a:srgbClr val="8AD293"/>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solidFill>
                  <a:schemeClr val="tx1"/>
                </a:solidFill>
                <a:latin typeface="Times New Roman" panose="02020603050405020304" pitchFamily="18" charset="0"/>
                <a:cs typeface="Times New Roman" panose="02020603050405020304" pitchFamily="18" charset="0"/>
              </a:rPr>
              <a:t>              </a:t>
            </a:r>
            <a:r>
              <a:rPr lang="pt-BR" b="1" dirty="0" smtClean="0">
                <a:solidFill>
                  <a:schemeClr val="tx1"/>
                </a:solidFill>
                <a:latin typeface="Times New Roman" panose="02020603050405020304" pitchFamily="18" charset="0"/>
                <a:cs typeface="Times New Roman" panose="02020603050405020304" pitchFamily="18" charset="0"/>
              </a:rPr>
              <a:t>Brinquedos</a:t>
            </a:r>
          </a:p>
          <a:p>
            <a:r>
              <a:rPr lang="pt-BR" dirty="0" smtClean="0">
                <a:solidFill>
                  <a:schemeClr val="tx1"/>
                </a:solidFill>
                <a:latin typeface="Times New Roman" panose="02020603050405020304" pitchFamily="18" charset="0"/>
                <a:cs typeface="Times New Roman" panose="02020603050405020304" pitchFamily="18" charset="0"/>
              </a:rPr>
              <a:t>Os </a:t>
            </a:r>
            <a:r>
              <a:rPr lang="pt-BR" dirty="0">
                <a:solidFill>
                  <a:schemeClr val="tx1"/>
                </a:solidFill>
                <a:latin typeface="Times New Roman" panose="02020603050405020304" pitchFamily="18" charset="0"/>
                <a:cs typeface="Times New Roman" panose="02020603050405020304" pitchFamily="18" charset="0"/>
              </a:rPr>
              <a:t>brinquedos são artefatos para serem utilizados sozinho, como a boneca de pano, o papagaio (pipa</a:t>
            </a:r>
            <a:r>
              <a:rPr lang="pt-BR" dirty="0" smtClean="0">
                <a:solidFill>
                  <a:schemeClr val="tx1"/>
                </a:solidFill>
                <a:latin typeface="Times New Roman" panose="02020603050405020304" pitchFamily="18" charset="0"/>
                <a:cs typeface="Times New Roman" panose="02020603050405020304" pitchFamily="18" charset="0"/>
              </a:rPr>
              <a:t>),bolinha de gude, bilboquê, corda, amarelinha, estilingue.</a:t>
            </a:r>
          </a:p>
          <a:p>
            <a:endParaRPr lang="pt-BR" dirty="0" smtClean="0">
              <a:solidFill>
                <a:schemeClr val="tx1"/>
              </a:solidFill>
              <a:latin typeface="Times New Roman" panose="02020603050405020304" pitchFamily="18" charset="0"/>
              <a:cs typeface="Times New Roman" panose="02020603050405020304" pitchFamily="18" charset="0"/>
            </a:endParaRPr>
          </a:p>
          <a:p>
            <a:endParaRPr lang="pt-BR" altLang="pt-BR" dirty="0">
              <a:solidFill>
                <a:schemeClr val="tx1"/>
              </a:solidFill>
              <a:latin typeface="Times New Roman" panose="02020603050405020304" pitchFamily="18" charset="0"/>
              <a:cs typeface="Times New Roman" panose="02020603050405020304" pitchFamily="18" charset="0"/>
            </a:endParaRPr>
          </a:p>
        </p:txBody>
      </p:sp>
      <p:sp>
        <p:nvSpPr>
          <p:cNvPr id="3" name="Retângulo: Cantos Arredondados 4">
            <a:extLst>
              <a:ext uri="{FF2B5EF4-FFF2-40B4-BE49-F238E27FC236}">
                <a16:creationId xmlns:a16="http://schemas.microsoft.com/office/drawing/2014/main" xmlns="" id="{D2C268A1-D1AF-4122-A08E-9A659E6E6491}"/>
              </a:ext>
            </a:extLst>
          </p:cNvPr>
          <p:cNvSpPr/>
          <p:nvPr/>
        </p:nvSpPr>
        <p:spPr>
          <a:xfrm>
            <a:off x="4272598" y="599170"/>
            <a:ext cx="3496594" cy="2705733"/>
          </a:xfrm>
          <a:prstGeom prst="roundRect">
            <a:avLst/>
          </a:prstGeom>
          <a:solidFill>
            <a:srgbClr val="FFC000"/>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pt-BR" b="1" dirty="0" smtClean="0">
                <a:solidFill>
                  <a:schemeClr val="tx1"/>
                </a:solidFill>
              </a:rPr>
              <a:t>        </a:t>
            </a:r>
            <a:r>
              <a:rPr lang="pt-BR" dirty="0" smtClean="0">
                <a:solidFill>
                  <a:schemeClr val="tx1"/>
                </a:solidFill>
              </a:rPr>
              <a:t>Comidas típicas</a:t>
            </a:r>
          </a:p>
          <a:p>
            <a:pPr fontAlgn="base"/>
            <a:r>
              <a:rPr lang="pt-BR" dirty="0" smtClean="0">
                <a:solidFill>
                  <a:schemeClr val="tx1"/>
                </a:solidFill>
                <a:latin typeface="Times New Roman" panose="02020603050405020304" pitchFamily="18" charset="0"/>
                <a:cs typeface="Times New Roman" panose="02020603050405020304" pitchFamily="18" charset="0"/>
              </a:rPr>
              <a:t>Tutu </a:t>
            </a:r>
            <a:r>
              <a:rPr lang="pt-BR" dirty="0">
                <a:solidFill>
                  <a:schemeClr val="tx1"/>
                </a:solidFill>
                <a:latin typeface="Times New Roman" panose="02020603050405020304" pitchFamily="18" charset="0"/>
                <a:cs typeface="Times New Roman" panose="02020603050405020304" pitchFamily="18" charset="0"/>
              </a:rPr>
              <a:t>com lombo de porco,</a:t>
            </a:r>
          </a:p>
          <a:p>
            <a:pPr fontAlgn="base"/>
            <a:r>
              <a:rPr lang="pt-BR" dirty="0">
                <a:solidFill>
                  <a:schemeClr val="tx1"/>
                </a:solidFill>
                <a:latin typeface="Times New Roman" panose="02020603050405020304" pitchFamily="18" charset="0"/>
                <a:cs typeface="Times New Roman" panose="02020603050405020304" pitchFamily="18" charset="0"/>
              </a:rPr>
              <a:t>Costelinha de porco,</a:t>
            </a:r>
          </a:p>
          <a:p>
            <a:pPr fontAlgn="base"/>
            <a:r>
              <a:rPr lang="pt-BR" dirty="0">
                <a:solidFill>
                  <a:schemeClr val="tx1"/>
                </a:solidFill>
                <a:latin typeface="Times New Roman" panose="02020603050405020304" pitchFamily="18" charset="0"/>
                <a:cs typeface="Times New Roman" panose="02020603050405020304" pitchFamily="18" charset="0"/>
              </a:rPr>
              <a:t>Mingau de </a:t>
            </a:r>
            <a:r>
              <a:rPr lang="pt-BR" dirty="0" smtClean="0">
                <a:solidFill>
                  <a:schemeClr val="tx1"/>
                </a:solidFill>
                <a:latin typeface="Times New Roman" panose="02020603050405020304" pitchFamily="18" charset="0"/>
                <a:cs typeface="Times New Roman" panose="02020603050405020304" pitchFamily="18" charset="0"/>
              </a:rPr>
              <a:t>milho, Pamonha</a:t>
            </a:r>
            <a:endParaRPr lang="pt-BR" dirty="0">
              <a:solidFill>
                <a:schemeClr val="tx1"/>
              </a:solidFill>
              <a:latin typeface="Times New Roman" panose="02020603050405020304" pitchFamily="18" charset="0"/>
              <a:cs typeface="Times New Roman" panose="02020603050405020304" pitchFamily="18" charset="0"/>
            </a:endParaRPr>
          </a:p>
          <a:p>
            <a:pPr fontAlgn="base"/>
            <a:r>
              <a:rPr lang="pt-BR" dirty="0">
                <a:solidFill>
                  <a:schemeClr val="tx1"/>
                </a:solidFill>
                <a:latin typeface="Times New Roman" panose="02020603050405020304" pitchFamily="18" charset="0"/>
                <a:cs typeface="Times New Roman" panose="02020603050405020304" pitchFamily="18" charset="0"/>
              </a:rPr>
              <a:t>Vaca </a:t>
            </a:r>
            <a:r>
              <a:rPr lang="pt-BR" dirty="0" smtClean="0">
                <a:solidFill>
                  <a:schemeClr val="tx1"/>
                </a:solidFill>
                <a:latin typeface="Times New Roman" panose="02020603050405020304" pitchFamily="18" charset="0"/>
                <a:cs typeface="Times New Roman" panose="02020603050405020304" pitchFamily="18" charset="0"/>
              </a:rPr>
              <a:t>atolada ,Torresmo ,</a:t>
            </a:r>
            <a:endParaRPr lang="pt-BR" dirty="0">
              <a:solidFill>
                <a:schemeClr val="tx1"/>
              </a:solidFill>
              <a:latin typeface="Times New Roman" panose="02020603050405020304" pitchFamily="18" charset="0"/>
              <a:cs typeface="Times New Roman" panose="02020603050405020304" pitchFamily="18" charset="0"/>
            </a:endParaRPr>
          </a:p>
          <a:p>
            <a:pPr fontAlgn="base"/>
            <a:r>
              <a:rPr lang="pt-BR" dirty="0">
                <a:solidFill>
                  <a:schemeClr val="tx1"/>
                </a:solidFill>
                <a:latin typeface="Times New Roman" panose="02020603050405020304" pitchFamily="18" charset="0"/>
                <a:cs typeface="Times New Roman" panose="02020603050405020304" pitchFamily="18" charset="0"/>
              </a:rPr>
              <a:t>Linguiça e couve,</a:t>
            </a:r>
          </a:p>
          <a:p>
            <a:pPr fontAlgn="base"/>
            <a:r>
              <a:rPr lang="pt-BR" dirty="0">
                <a:solidFill>
                  <a:schemeClr val="tx1"/>
                </a:solidFill>
                <a:latin typeface="Times New Roman" panose="02020603050405020304" pitchFamily="18" charset="0"/>
                <a:cs typeface="Times New Roman" panose="02020603050405020304" pitchFamily="18" charset="0"/>
              </a:rPr>
              <a:t>Frango ao molho pardo, </a:t>
            </a:r>
            <a:endParaRPr lang="pt-BR" dirty="0" smtClean="0">
              <a:solidFill>
                <a:schemeClr val="tx1"/>
              </a:solidFill>
              <a:latin typeface="Times New Roman" panose="02020603050405020304" pitchFamily="18" charset="0"/>
              <a:cs typeface="Times New Roman" panose="02020603050405020304" pitchFamily="18" charset="0"/>
            </a:endParaRPr>
          </a:p>
          <a:p>
            <a:pPr fontAlgn="base"/>
            <a:r>
              <a:rPr lang="pt-BR" dirty="0" smtClean="0">
                <a:solidFill>
                  <a:schemeClr val="tx1"/>
                </a:solidFill>
                <a:latin typeface="Times New Roman" panose="02020603050405020304" pitchFamily="18" charset="0"/>
                <a:cs typeface="Times New Roman" panose="02020603050405020304" pitchFamily="18" charset="0"/>
              </a:rPr>
              <a:t>Frango </a:t>
            </a:r>
            <a:r>
              <a:rPr lang="pt-BR" dirty="0">
                <a:solidFill>
                  <a:schemeClr val="tx1"/>
                </a:solidFill>
                <a:latin typeface="Times New Roman" panose="02020603050405020304" pitchFamily="18" charset="0"/>
                <a:cs typeface="Times New Roman" panose="02020603050405020304" pitchFamily="18" charset="0"/>
              </a:rPr>
              <a:t>com quiabo ensopado</a:t>
            </a:r>
          </a:p>
          <a:p>
            <a:pPr fontAlgn="base"/>
            <a:r>
              <a:rPr lang="pt-BR" dirty="0">
                <a:solidFill>
                  <a:schemeClr val="tx1"/>
                </a:solidFill>
                <a:latin typeface="Times New Roman" panose="02020603050405020304" pitchFamily="18" charset="0"/>
                <a:cs typeface="Times New Roman" panose="02020603050405020304" pitchFamily="18" charset="0"/>
              </a:rPr>
              <a:t>Arroz com pequi</a:t>
            </a:r>
          </a:p>
        </p:txBody>
      </p:sp>
      <p:sp>
        <p:nvSpPr>
          <p:cNvPr id="4" name="Retângulo: Cantos Arredondados 5">
            <a:extLst>
              <a:ext uri="{FF2B5EF4-FFF2-40B4-BE49-F238E27FC236}">
                <a16:creationId xmlns:a16="http://schemas.microsoft.com/office/drawing/2014/main" xmlns="" id="{2F1B415B-0BD1-4F49-88ED-66EA8CBF4794}"/>
              </a:ext>
            </a:extLst>
          </p:cNvPr>
          <p:cNvSpPr/>
          <p:nvPr/>
        </p:nvSpPr>
        <p:spPr>
          <a:xfrm>
            <a:off x="8033657" y="3448423"/>
            <a:ext cx="3409406" cy="2599680"/>
          </a:xfrm>
          <a:prstGeom prst="roundRect">
            <a:avLst/>
          </a:prstGeom>
          <a:solidFill>
            <a:srgbClr val="FCAF9A"/>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solidFill>
                  <a:schemeClr val="tx1"/>
                </a:solidFill>
                <a:latin typeface="Times New Roman" panose="02020603050405020304" pitchFamily="18" charset="0"/>
                <a:cs typeface="Times New Roman" panose="02020603050405020304" pitchFamily="18" charset="0"/>
              </a:rPr>
              <a:t>              </a:t>
            </a:r>
            <a:r>
              <a:rPr lang="pt-BR" dirty="0" smtClean="0">
                <a:solidFill>
                  <a:schemeClr val="tx1"/>
                </a:solidFill>
                <a:latin typeface="Times New Roman" panose="02020603050405020304" pitchFamily="18" charset="0"/>
                <a:cs typeface="Times New Roman" panose="02020603050405020304" pitchFamily="18" charset="0"/>
              </a:rPr>
              <a:t> </a:t>
            </a:r>
            <a:r>
              <a:rPr lang="pt-BR" b="1" dirty="0" smtClean="0">
                <a:solidFill>
                  <a:schemeClr val="tx1"/>
                </a:solidFill>
                <a:latin typeface="Times New Roman" panose="02020603050405020304" pitchFamily="18" charset="0"/>
                <a:cs typeface="Times New Roman" panose="02020603050405020304" pitchFamily="18" charset="0"/>
              </a:rPr>
              <a:t>Cantigas</a:t>
            </a:r>
          </a:p>
          <a:p>
            <a:r>
              <a:rPr lang="pt-BR" dirty="0">
                <a:solidFill>
                  <a:schemeClr val="tx1"/>
                </a:solidFill>
                <a:latin typeface="Times New Roman" panose="02020603050405020304" pitchFamily="18" charset="0"/>
                <a:cs typeface="Times New Roman" panose="02020603050405020304" pitchFamily="18" charset="0"/>
              </a:rPr>
              <a:t>Alecrim, alecrim dourado</a:t>
            </a:r>
            <a:br>
              <a:rPr lang="pt-BR" dirty="0">
                <a:solidFill>
                  <a:schemeClr val="tx1"/>
                </a:solidFill>
                <a:latin typeface="Times New Roman" panose="02020603050405020304" pitchFamily="18" charset="0"/>
                <a:cs typeface="Times New Roman" panose="02020603050405020304" pitchFamily="18" charset="0"/>
              </a:rPr>
            </a:br>
            <a:r>
              <a:rPr lang="pt-BR" dirty="0">
                <a:solidFill>
                  <a:schemeClr val="tx1"/>
                </a:solidFill>
                <a:latin typeface="Times New Roman" panose="02020603050405020304" pitchFamily="18" charset="0"/>
                <a:cs typeface="Times New Roman" panose="02020603050405020304" pitchFamily="18" charset="0"/>
              </a:rPr>
              <a:t>Que nasceu no campo</a:t>
            </a:r>
            <a:br>
              <a:rPr lang="pt-BR" dirty="0">
                <a:solidFill>
                  <a:schemeClr val="tx1"/>
                </a:solidFill>
                <a:latin typeface="Times New Roman" panose="02020603050405020304" pitchFamily="18" charset="0"/>
                <a:cs typeface="Times New Roman" panose="02020603050405020304" pitchFamily="18" charset="0"/>
              </a:rPr>
            </a:br>
            <a:r>
              <a:rPr lang="pt-BR" dirty="0">
                <a:solidFill>
                  <a:schemeClr val="tx1"/>
                </a:solidFill>
                <a:latin typeface="Times New Roman" panose="02020603050405020304" pitchFamily="18" charset="0"/>
                <a:cs typeface="Times New Roman" panose="02020603050405020304" pitchFamily="18" charset="0"/>
              </a:rPr>
              <a:t>Sem ser semeado</a:t>
            </a:r>
            <a:br>
              <a:rPr lang="pt-BR" dirty="0">
                <a:solidFill>
                  <a:schemeClr val="tx1"/>
                </a:solidFill>
                <a:latin typeface="Times New Roman" panose="02020603050405020304" pitchFamily="18" charset="0"/>
                <a:cs typeface="Times New Roman" panose="02020603050405020304" pitchFamily="18" charset="0"/>
              </a:rPr>
            </a:br>
            <a:r>
              <a:rPr lang="pt-BR" dirty="0">
                <a:solidFill>
                  <a:schemeClr val="tx1"/>
                </a:solidFill>
                <a:latin typeface="Times New Roman" panose="02020603050405020304" pitchFamily="18" charset="0"/>
                <a:cs typeface="Times New Roman" panose="02020603050405020304" pitchFamily="18" charset="0"/>
              </a:rPr>
              <a:t/>
            </a:r>
            <a:br>
              <a:rPr lang="pt-BR" dirty="0">
                <a:solidFill>
                  <a:schemeClr val="tx1"/>
                </a:solidFill>
                <a:latin typeface="Times New Roman" panose="02020603050405020304" pitchFamily="18" charset="0"/>
                <a:cs typeface="Times New Roman" panose="02020603050405020304" pitchFamily="18" charset="0"/>
              </a:rPr>
            </a:br>
            <a:r>
              <a:rPr lang="pt-BR" dirty="0">
                <a:solidFill>
                  <a:schemeClr val="tx1"/>
                </a:solidFill>
                <a:latin typeface="Times New Roman" panose="02020603050405020304" pitchFamily="18" charset="0"/>
                <a:cs typeface="Times New Roman" panose="02020603050405020304" pitchFamily="18" charset="0"/>
              </a:rPr>
              <a:t>Foi meu </a:t>
            </a:r>
            <a:r>
              <a:rPr lang="pt-BR" dirty="0" smtClean="0">
                <a:solidFill>
                  <a:schemeClr val="tx1"/>
                </a:solidFill>
                <a:latin typeface="Times New Roman" panose="02020603050405020304" pitchFamily="18" charset="0"/>
                <a:cs typeface="Times New Roman" panose="02020603050405020304" pitchFamily="18" charset="0"/>
              </a:rPr>
              <a:t>amor</a:t>
            </a:r>
            <a:r>
              <a:rPr lang="pt-BR" dirty="0">
                <a:latin typeface="Times New Roman" panose="02020603050405020304" pitchFamily="18" charset="0"/>
                <a:cs typeface="Times New Roman" panose="02020603050405020304" pitchFamily="18" charset="0"/>
              </a:rPr>
              <a:t/>
            </a:r>
            <a:br>
              <a:rPr lang="pt-BR" dirty="0">
                <a:latin typeface="Times New Roman" panose="02020603050405020304" pitchFamily="18" charset="0"/>
                <a:cs typeface="Times New Roman" panose="02020603050405020304" pitchFamily="18" charset="0"/>
              </a:rPr>
            </a:br>
            <a:r>
              <a:rPr lang="pt-BR" dirty="0">
                <a:solidFill>
                  <a:schemeClr val="tx1"/>
                </a:solidFill>
                <a:latin typeface="Times New Roman" panose="02020603050405020304" pitchFamily="18" charset="0"/>
                <a:cs typeface="Times New Roman" panose="02020603050405020304" pitchFamily="18" charset="0"/>
              </a:rPr>
              <a:t>Que me </a:t>
            </a:r>
            <a:r>
              <a:rPr lang="pt-BR" dirty="0" smtClean="0">
                <a:solidFill>
                  <a:schemeClr val="tx1"/>
                </a:solidFill>
                <a:latin typeface="Times New Roman" panose="02020603050405020304" pitchFamily="18" charset="0"/>
                <a:cs typeface="Times New Roman" panose="02020603050405020304" pitchFamily="18" charset="0"/>
              </a:rPr>
              <a:t>disse </a:t>
            </a:r>
            <a:r>
              <a:rPr lang="pt-BR" dirty="0">
                <a:solidFill>
                  <a:schemeClr val="tx1"/>
                </a:solidFill>
                <a:latin typeface="Times New Roman" panose="02020603050405020304" pitchFamily="18" charset="0"/>
                <a:cs typeface="Times New Roman" panose="02020603050405020304" pitchFamily="18" charset="0"/>
              </a:rPr>
              <a:t>assim</a:t>
            </a:r>
            <a:br>
              <a:rPr lang="pt-BR" dirty="0">
                <a:solidFill>
                  <a:schemeClr val="tx1"/>
                </a:solidFill>
                <a:latin typeface="Times New Roman" panose="02020603050405020304" pitchFamily="18" charset="0"/>
                <a:cs typeface="Times New Roman" panose="02020603050405020304" pitchFamily="18" charset="0"/>
              </a:rPr>
            </a:br>
            <a:r>
              <a:rPr lang="pt-BR" dirty="0">
                <a:solidFill>
                  <a:schemeClr val="tx1"/>
                </a:solidFill>
                <a:latin typeface="Times New Roman" panose="02020603050405020304" pitchFamily="18" charset="0"/>
                <a:cs typeface="Times New Roman" panose="02020603050405020304" pitchFamily="18" charset="0"/>
              </a:rPr>
              <a:t>Que a flor do </a:t>
            </a:r>
            <a:r>
              <a:rPr lang="pt-BR" dirty="0" smtClean="0">
                <a:solidFill>
                  <a:schemeClr val="tx1"/>
                </a:solidFill>
                <a:latin typeface="Times New Roman" panose="02020603050405020304" pitchFamily="18" charset="0"/>
                <a:cs typeface="Times New Roman" panose="02020603050405020304" pitchFamily="18" charset="0"/>
              </a:rPr>
              <a:t>campo </a:t>
            </a:r>
            <a:r>
              <a:rPr lang="pt-BR" dirty="0">
                <a:solidFill>
                  <a:schemeClr val="tx1"/>
                </a:solidFill>
                <a:latin typeface="Times New Roman" panose="02020603050405020304" pitchFamily="18" charset="0"/>
                <a:cs typeface="Times New Roman" panose="02020603050405020304" pitchFamily="18" charset="0"/>
              </a:rPr>
              <a:t>é o </a:t>
            </a:r>
            <a:r>
              <a:rPr lang="pt-BR" dirty="0" smtClean="0">
                <a:solidFill>
                  <a:schemeClr val="tx1"/>
                </a:solidFill>
                <a:latin typeface="Times New Roman" panose="02020603050405020304" pitchFamily="18" charset="0"/>
                <a:cs typeface="Times New Roman" panose="02020603050405020304" pitchFamily="18" charset="0"/>
              </a:rPr>
              <a:t>alecrim...</a:t>
            </a:r>
            <a:endParaRPr lang="pt-BR" dirty="0">
              <a:solidFill>
                <a:schemeClr val="tx1"/>
              </a:solidFill>
              <a:latin typeface="Times New Roman" panose="02020603050405020304" pitchFamily="18" charset="0"/>
              <a:cs typeface="Times New Roman" panose="02020603050405020304" pitchFamily="18" charset="0"/>
            </a:endParaRPr>
          </a:p>
        </p:txBody>
      </p:sp>
      <p:sp>
        <p:nvSpPr>
          <p:cNvPr id="5" name="Retângulo: Cantos Arredondados 6">
            <a:extLst>
              <a:ext uri="{FF2B5EF4-FFF2-40B4-BE49-F238E27FC236}">
                <a16:creationId xmlns:a16="http://schemas.microsoft.com/office/drawing/2014/main" xmlns="" id="{C1245B19-8719-4AC1-BDB9-CC9C4485B2B4}"/>
              </a:ext>
            </a:extLst>
          </p:cNvPr>
          <p:cNvSpPr/>
          <p:nvPr/>
        </p:nvSpPr>
        <p:spPr>
          <a:xfrm>
            <a:off x="814148" y="599170"/>
            <a:ext cx="3300614" cy="2705732"/>
          </a:xfrm>
          <a:prstGeom prst="roundRect">
            <a:avLst/>
          </a:prstGeom>
          <a:solidFill>
            <a:srgbClr val="A69BFB"/>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pt-BR" b="1" dirty="0" smtClean="0">
                <a:solidFill>
                  <a:schemeClr val="tx1"/>
                </a:solidFill>
                <a:latin typeface="Times New Roman" panose="02020603050405020304" pitchFamily="18" charset="0"/>
                <a:cs typeface="Times New Roman" panose="02020603050405020304" pitchFamily="18" charset="0"/>
              </a:rPr>
              <a:t>              Parlenda</a:t>
            </a:r>
            <a:r>
              <a:rPr lang="pt-BR" dirty="0" smtClean="0">
                <a:solidFill>
                  <a:schemeClr val="tx1"/>
                </a:solidFill>
                <a:latin typeface="Times New Roman" panose="02020603050405020304" pitchFamily="18" charset="0"/>
                <a:cs typeface="Times New Roman" panose="02020603050405020304" pitchFamily="18" charset="0"/>
              </a:rPr>
              <a:t> </a:t>
            </a:r>
          </a:p>
          <a:p>
            <a:pPr fontAlgn="base"/>
            <a:r>
              <a:rPr lang="pt-BR" dirty="0">
                <a:solidFill>
                  <a:schemeClr val="tx1"/>
                </a:solidFill>
                <a:latin typeface="Times New Roman" panose="02020603050405020304" pitchFamily="18" charset="0"/>
                <a:cs typeface="Times New Roman" panose="02020603050405020304" pitchFamily="18" charset="0"/>
              </a:rPr>
              <a:t>S</a:t>
            </a:r>
            <a:r>
              <a:rPr lang="pt-BR" dirty="0" smtClean="0">
                <a:solidFill>
                  <a:schemeClr val="tx1"/>
                </a:solidFill>
                <a:latin typeface="Times New Roman" panose="02020603050405020304" pitchFamily="18" charset="0"/>
                <a:cs typeface="Times New Roman" panose="02020603050405020304" pitchFamily="18" charset="0"/>
              </a:rPr>
              <a:t>ão </a:t>
            </a:r>
            <a:r>
              <a:rPr lang="pt-BR" dirty="0">
                <a:solidFill>
                  <a:schemeClr val="tx1"/>
                </a:solidFill>
                <a:latin typeface="Times New Roman" panose="02020603050405020304" pitchFamily="18" charset="0"/>
                <a:cs typeface="Times New Roman" panose="02020603050405020304" pitchFamily="18" charset="0"/>
              </a:rPr>
              <a:t>palavras ordenadas de forma a ritmar, com ou sem rima</a:t>
            </a:r>
            <a:r>
              <a:rPr lang="pt-BR" dirty="0" smtClean="0">
                <a:solidFill>
                  <a:schemeClr val="tx1"/>
                </a:solidFill>
                <a:latin typeface="Times New Roman" panose="02020603050405020304" pitchFamily="18" charset="0"/>
                <a:cs typeface="Times New Roman" panose="02020603050405020304" pitchFamily="18" charset="0"/>
              </a:rPr>
              <a:t>.</a:t>
            </a:r>
          </a:p>
          <a:p>
            <a:pPr fontAlgn="base"/>
            <a:r>
              <a:rPr lang="pt-BR" dirty="0">
                <a:solidFill>
                  <a:schemeClr val="tx1"/>
                </a:solidFill>
                <a:latin typeface="Times New Roman" panose="02020603050405020304" pitchFamily="18" charset="0"/>
                <a:cs typeface="Times New Roman" panose="02020603050405020304" pitchFamily="18" charset="0"/>
              </a:rPr>
              <a:t>Quando a onça-pintada</a:t>
            </a:r>
            <a:br>
              <a:rPr lang="pt-BR" dirty="0">
                <a:solidFill>
                  <a:schemeClr val="tx1"/>
                </a:solidFill>
                <a:latin typeface="Times New Roman" panose="02020603050405020304" pitchFamily="18" charset="0"/>
                <a:cs typeface="Times New Roman" panose="02020603050405020304" pitchFamily="18" charset="0"/>
              </a:rPr>
            </a:br>
            <a:r>
              <a:rPr lang="pt-BR" dirty="0">
                <a:solidFill>
                  <a:schemeClr val="tx1"/>
                </a:solidFill>
                <a:latin typeface="Times New Roman" panose="02020603050405020304" pitchFamily="18" charset="0"/>
                <a:cs typeface="Times New Roman" panose="02020603050405020304" pitchFamily="18" charset="0"/>
              </a:rPr>
              <a:t>Fica irritada,</a:t>
            </a:r>
            <a:br>
              <a:rPr lang="pt-BR" dirty="0">
                <a:solidFill>
                  <a:schemeClr val="tx1"/>
                </a:solidFill>
                <a:latin typeface="Times New Roman" panose="02020603050405020304" pitchFamily="18" charset="0"/>
                <a:cs typeface="Times New Roman" panose="02020603050405020304" pitchFamily="18" charset="0"/>
              </a:rPr>
            </a:br>
            <a:r>
              <a:rPr lang="pt-BR" dirty="0">
                <a:solidFill>
                  <a:schemeClr val="tx1"/>
                </a:solidFill>
                <a:latin typeface="Times New Roman" panose="02020603050405020304" pitchFamily="18" charset="0"/>
                <a:cs typeface="Times New Roman" panose="02020603050405020304" pitchFamily="18" charset="0"/>
              </a:rPr>
              <a:t>A bicharada dá no pé.</a:t>
            </a:r>
            <a:br>
              <a:rPr lang="pt-BR" dirty="0">
                <a:solidFill>
                  <a:schemeClr val="tx1"/>
                </a:solidFill>
                <a:latin typeface="Times New Roman" panose="02020603050405020304" pitchFamily="18" charset="0"/>
                <a:cs typeface="Times New Roman" panose="02020603050405020304" pitchFamily="18" charset="0"/>
              </a:rPr>
            </a:br>
            <a:r>
              <a:rPr lang="pt-BR" dirty="0">
                <a:solidFill>
                  <a:schemeClr val="tx1"/>
                </a:solidFill>
                <a:latin typeface="Times New Roman" panose="02020603050405020304" pitchFamily="18" charset="0"/>
                <a:cs typeface="Times New Roman" panose="02020603050405020304" pitchFamily="18" charset="0"/>
              </a:rPr>
              <a:t>Ela só não vira uma onça</a:t>
            </a:r>
            <a:br>
              <a:rPr lang="pt-BR" dirty="0">
                <a:solidFill>
                  <a:schemeClr val="tx1"/>
                </a:solidFill>
                <a:latin typeface="Times New Roman" panose="02020603050405020304" pitchFamily="18" charset="0"/>
                <a:cs typeface="Times New Roman" panose="02020603050405020304" pitchFamily="18" charset="0"/>
              </a:rPr>
            </a:br>
            <a:r>
              <a:rPr lang="pt-BR" dirty="0">
                <a:solidFill>
                  <a:schemeClr val="tx1"/>
                </a:solidFill>
                <a:latin typeface="Times New Roman" panose="02020603050405020304" pitchFamily="18" charset="0"/>
                <a:cs typeface="Times New Roman" panose="02020603050405020304" pitchFamily="18" charset="0"/>
              </a:rPr>
              <a:t>Porque onça ela já </a:t>
            </a:r>
            <a:r>
              <a:rPr lang="pt-BR" dirty="0" smtClean="0">
                <a:solidFill>
                  <a:schemeClr val="tx1"/>
                </a:solidFill>
                <a:latin typeface="Times New Roman" panose="02020603050405020304" pitchFamily="18" charset="0"/>
                <a:cs typeface="Times New Roman" panose="02020603050405020304" pitchFamily="18" charset="0"/>
              </a:rPr>
              <a:t>é</a:t>
            </a:r>
            <a:r>
              <a:rPr lang="pt-BR" dirty="0">
                <a:solidFill>
                  <a:schemeClr val="tx1"/>
                </a:solidFill>
                <a:latin typeface="Times New Roman" panose="02020603050405020304" pitchFamily="18" charset="0"/>
                <a:cs typeface="Times New Roman" panose="02020603050405020304" pitchFamily="18" charset="0"/>
              </a:rPr>
              <a:t>.</a:t>
            </a:r>
          </a:p>
        </p:txBody>
      </p:sp>
      <p:sp>
        <p:nvSpPr>
          <p:cNvPr id="6" name="Retângulo: Cantos Arredondados 3">
            <a:extLst>
              <a:ext uri="{FF2B5EF4-FFF2-40B4-BE49-F238E27FC236}">
                <a16:creationId xmlns:a16="http://schemas.microsoft.com/office/drawing/2014/main" xmlns="" id="{8B68D4D5-D84A-43F3-B2EC-1145EC1772B1}"/>
              </a:ext>
            </a:extLst>
          </p:cNvPr>
          <p:cNvSpPr/>
          <p:nvPr/>
        </p:nvSpPr>
        <p:spPr>
          <a:xfrm>
            <a:off x="814148" y="3448423"/>
            <a:ext cx="3207048" cy="2696550"/>
          </a:xfrm>
          <a:prstGeom prst="roundRect">
            <a:avLst/>
          </a:prstGeom>
          <a:solidFill>
            <a:srgbClr val="92D050"/>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chemeClr val="tx1"/>
                </a:solidFill>
                <a:latin typeface="Times New Roman" panose="02020603050405020304" pitchFamily="18" charset="0"/>
                <a:cs typeface="Times New Roman" panose="02020603050405020304" pitchFamily="18" charset="0"/>
              </a:rPr>
              <a:t>       Festas </a:t>
            </a:r>
            <a:r>
              <a:rPr lang="pt-BR" b="1" dirty="0">
                <a:solidFill>
                  <a:schemeClr val="tx1"/>
                </a:solidFill>
                <a:latin typeface="Times New Roman" panose="02020603050405020304" pitchFamily="18" charset="0"/>
                <a:cs typeface="Times New Roman" panose="02020603050405020304" pitchFamily="18" charset="0"/>
              </a:rPr>
              <a:t>Populares</a:t>
            </a:r>
          </a:p>
          <a:p>
            <a:pPr marL="285750" indent="-285750">
              <a:buFont typeface="Arial" panose="020B0604020202020204" pitchFamily="34" charset="0"/>
              <a:buChar char="•"/>
            </a:pPr>
            <a:r>
              <a:rPr lang="pt-BR" dirty="0" smtClean="0">
                <a:solidFill>
                  <a:srgbClr val="222222"/>
                </a:solidFill>
                <a:latin typeface="Times New Roman" panose="02020603050405020304" pitchFamily="18" charset="0"/>
                <a:cs typeface="Times New Roman" panose="02020603050405020304" pitchFamily="18" charset="0"/>
              </a:rPr>
              <a:t>Carnaval;</a:t>
            </a:r>
          </a:p>
          <a:p>
            <a:pPr marL="285750" indent="-285750">
              <a:buFont typeface="Arial" panose="020B0604020202020204" pitchFamily="34" charset="0"/>
              <a:buChar char="•"/>
            </a:pPr>
            <a:r>
              <a:rPr lang="pt-BR" dirty="0" smtClean="0">
                <a:solidFill>
                  <a:srgbClr val="222222"/>
                </a:solidFill>
                <a:latin typeface="Times New Roman" panose="02020603050405020304" pitchFamily="18" charset="0"/>
                <a:cs typeface="Times New Roman" panose="02020603050405020304" pitchFamily="18" charset="0"/>
              </a:rPr>
              <a:t>Cavalhada;</a:t>
            </a:r>
          </a:p>
          <a:p>
            <a:pPr marL="285750" indent="-285750">
              <a:buFont typeface="Arial" panose="020B0604020202020204" pitchFamily="34" charset="0"/>
              <a:buChar char="•"/>
            </a:pPr>
            <a:r>
              <a:rPr lang="pt-BR" dirty="0" smtClean="0">
                <a:solidFill>
                  <a:srgbClr val="222222"/>
                </a:solidFill>
                <a:latin typeface="Times New Roman" panose="02020603050405020304" pitchFamily="18" charset="0"/>
                <a:cs typeface="Times New Roman" panose="02020603050405020304" pitchFamily="18" charset="0"/>
              </a:rPr>
              <a:t>Congado;</a:t>
            </a:r>
            <a:endParaRPr lang="pt-BR" dirty="0">
              <a:solidFill>
                <a:srgbClr val="222222"/>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pt-BR" dirty="0" smtClean="0">
                <a:solidFill>
                  <a:srgbClr val="222222"/>
                </a:solidFill>
                <a:latin typeface="Times New Roman" panose="02020603050405020304" pitchFamily="18" charset="0"/>
                <a:cs typeface="Times New Roman" panose="02020603050405020304" pitchFamily="18" charset="0"/>
              </a:rPr>
              <a:t>Festa Junina;</a:t>
            </a:r>
            <a:endParaRPr lang="pt-BR" dirty="0">
              <a:solidFill>
                <a:srgbClr val="222222"/>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pt-BR" dirty="0" smtClean="0">
                <a:solidFill>
                  <a:srgbClr val="222222"/>
                </a:solidFill>
                <a:latin typeface="Times New Roman" panose="02020603050405020304" pitchFamily="18" charset="0"/>
                <a:cs typeface="Times New Roman" panose="02020603050405020304" pitchFamily="18" charset="0"/>
              </a:rPr>
              <a:t>Folia </a:t>
            </a:r>
            <a:r>
              <a:rPr lang="pt-BR" dirty="0">
                <a:solidFill>
                  <a:srgbClr val="222222"/>
                </a:solidFill>
                <a:latin typeface="Times New Roman" panose="02020603050405020304" pitchFamily="18" charset="0"/>
                <a:cs typeface="Times New Roman" panose="02020603050405020304" pitchFamily="18" charset="0"/>
              </a:rPr>
              <a:t>de </a:t>
            </a:r>
            <a:r>
              <a:rPr lang="pt-BR" dirty="0" smtClean="0">
                <a:solidFill>
                  <a:srgbClr val="222222"/>
                </a:solidFill>
                <a:latin typeface="Times New Roman" panose="02020603050405020304" pitchFamily="18" charset="0"/>
                <a:cs typeface="Times New Roman" panose="02020603050405020304" pitchFamily="18" charset="0"/>
              </a:rPr>
              <a:t>Reis;</a:t>
            </a:r>
            <a:endParaRPr lang="pt-BR" dirty="0">
              <a:solidFill>
                <a:srgbClr val="222222"/>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pt-BR" dirty="0" smtClean="0">
                <a:solidFill>
                  <a:srgbClr val="222222"/>
                </a:solidFill>
                <a:latin typeface="Times New Roman" panose="02020603050405020304" pitchFamily="18" charset="0"/>
                <a:cs typeface="Times New Roman" panose="02020603050405020304" pitchFamily="18" charset="0"/>
              </a:rPr>
              <a:t>Festa do Divino;</a:t>
            </a:r>
            <a:endParaRPr lang="pt-BR" dirty="0">
              <a:solidFill>
                <a:srgbClr val="222222"/>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pt-BR" dirty="0" smtClean="0">
                <a:solidFill>
                  <a:srgbClr val="222222"/>
                </a:solidFill>
                <a:latin typeface="Times New Roman" panose="02020603050405020304" pitchFamily="18" charset="0"/>
                <a:cs typeface="Times New Roman" panose="02020603050405020304" pitchFamily="18" charset="0"/>
              </a:rPr>
              <a:t>Festa </a:t>
            </a:r>
            <a:r>
              <a:rPr lang="pt-BR" dirty="0">
                <a:solidFill>
                  <a:srgbClr val="222222"/>
                </a:solidFill>
                <a:latin typeface="Times New Roman" panose="02020603050405020304" pitchFamily="18" charset="0"/>
                <a:cs typeface="Times New Roman" panose="02020603050405020304" pitchFamily="18" charset="0"/>
              </a:rPr>
              <a:t>do </a:t>
            </a:r>
            <a:r>
              <a:rPr lang="pt-BR" dirty="0" smtClean="0">
                <a:solidFill>
                  <a:srgbClr val="222222"/>
                </a:solidFill>
                <a:latin typeface="Times New Roman" panose="02020603050405020304" pitchFamily="18" charset="0"/>
                <a:cs typeface="Times New Roman" panose="02020603050405020304" pitchFamily="18" charset="0"/>
              </a:rPr>
              <a:t>Rosário...</a:t>
            </a:r>
            <a:endParaRPr lang="pt-BR" dirty="0">
              <a:solidFill>
                <a:srgbClr val="222222"/>
              </a:solidFill>
              <a:latin typeface="Times New Roman" panose="02020603050405020304" pitchFamily="18" charset="0"/>
              <a:cs typeface="Times New Roman" panose="02020603050405020304" pitchFamily="18" charset="0"/>
            </a:endParaRPr>
          </a:p>
        </p:txBody>
      </p:sp>
      <p:sp>
        <p:nvSpPr>
          <p:cNvPr id="7" name="Retângulo: Cantos Arredondados 7">
            <a:extLst>
              <a:ext uri="{FF2B5EF4-FFF2-40B4-BE49-F238E27FC236}">
                <a16:creationId xmlns:a16="http://schemas.microsoft.com/office/drawing/2014/main" xmlns="" id="{0E6D12C1-FF8D-4CB7-B4FA-4D62735DEF4E}"/>
              </a:ext>
            </a:extLst>
          </p:cNvPr>
          <p:cNvSpPr/>
          <p:nvPr/>
        </p:nvSpPr>
        <p:spPr>
          <a:xfrm>
            <a:off x="4208326" y="3448423"/>
            <a:ext cx="3560865" cy="2696550"/>
          </a:xfrm>
          <a:prstGeom prst="roundRect">
            <a:avLst/>
          </a:prstGeom>
          <a:solidFill>
            <a:srgbClr val="FD3DFF"/>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tabLst>
                <a:tab pos="457200" algn="l"/>
              </a:tabLst>
            </a:pPr>
            <a:r>
              <a:rPr lang="pt-BR" b="1" dirty="0" smtClean="0">
                <a:solidFill>
                  <a:schemeClr val="tx1"/>
                </a:solidFill>
                <a:latin typeface="Times New Roman" panose="02020603050405020304" pitchFamily="18" charset="0"/>
                <a:cs typeface="Times New Roman" panose="02020603050405020304" pitchFamily="18" charset="0"/>
              </a:rPr>
              <a:t>              </a:t>
            </a:r>
          </a:p>
          <a:p>
            <a:pPr lvl="0" eaLnBrk="0" fontAlgn="base" hangingPunct="0">
              <a:spcBef>
                <a:spcPct val="0"/>
              </a:spcBef>
              <a:spcAft>
                <a:spcPct val="0"/>
              </a:spcAft>
              <a:tabLst>
                <a:tab pos="457200" algn="l"/>
              </a:tabLst>
            </a:pPr>
            <a:endParaRPr lang="pt-BR" b="1" dirty="0">
              <a:solidFill>
                <a:schemeClr val="tx1"/>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tabLst>
                <a:tab pos="457200" algn="l"/>
              </a:tabLst>
            </a:pPr>
            <a:r>
              <a:rPr lang="pt-BR" b="1" dirty="0" smtClean="0">
                <a:solidFill>
                  <a:schemeClr val="tx1"/>
                </a:solidFill>
                <a:latin typeface="Times New Roman" panose="02020603050405020304" pitchFamily="18" charset="0"/>
                <a:cs typeface="Times New Roman" panose="02020603050405020304" pitchFamily="18" charset="0"/>
              </a:rPr>
              <a:t>                 Provérbio</a:t>
            </a:r>
            <a:endParaRPr lang="pt-BR" dirty="0">
              <a:solidFill>
                <a:schemeClr val="tx1"/>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tabLst>
                <a:tab pos="457200" algn="l"/>
              </a:tabLst>
            </a:pPr>
            <a:r>
              <a:rPr lang="pt-BR" dirty="0" smtClean="0">
                <a:solidFill>
                  <a:schemeClr val="tx1"/>
                </a:solidFill>
                <a:latin typeface="Times New Roman" panose="02020603050405020304" pitchFamily="18" charset="0"/>
                <a:cs typeface="Times New Roman" panose="02020603050405020304" pitchFamily="18" charset="0"/>
              </a:rPr>
              <a:t> Ditos </a:t>
            </a:r>
            <a:r>
              <a:rPr lang="pt-BR" dirty="0">
                <a:solidFill>
                  <a:schemeClr val="tx1"/>
                </a:solidFill>
                <a:latin typeface="Times New Roman" panose="02020603050405020304" pitchFamily="18" charset="0"/>
                <a:cs typeface="Times New Roman" panose="02020603050405020304" pitchFamily="18" charset="0"/>
              </a:rPr>
              <a:t>que contém </a:t>
            </a:r>
            <a:r>
              <a:rPr lang="pt-BR" dirty="0" smtClean="0">
                <a:solidFill>
                  <a:schemeClr val="tx1"/>
                </a:solidFill>
                <a:latin typeface="Times New Roman" panose="02020603050405020304" pitchFamily="18" charset="0"/>
                <a:cs typeface="Times New Roman" panose="02020603050405020304" pitchFamily="18" charset="0"/>
              </a:rPr>
              <a:t>ensinamentos</a:t>
            </a:r>
          </a:p>
          <a:p>
            <a:pPr marL="285750" indent="-285750">
              <a:buFont typeface="Arial" panose="020B0604020202020204" pitchFamily="34" charset="0"/>
              <a:buChar char="•"/>
            </a:pPr>
            <a:r>
              <a:rPr lang="pt-BR" dirty="0" smtClean="0">
                <a:solidFill>
                  <a:schemeClr val="tx1"/>
                </a:solidFill>
                <a:latin typeface="Times New Roman" panose="02020603050405020304" pitchFamily="18" charset="0"/>
                <a:cs typeface="Times New Roman" panose="02020603050405020304" pitchFamily="18" charset="0"/>
              </a:rPr>
              <a:t>Água </a:t>
            </a:r>
            <a:r>
              <a:rPr lang="pt-BR" dirty="0">
                <a:solidFill>
                  <a:schemeClr val="tx1"/>
                </a:solidFill>
                <a:latin typeface="Times New Roman" panose="02020603050405020304" pitchFamily="18" charset="0"/>
                <a:cs typeface="Times New Roman" panose="02020603050405020304" pitchFamily="18" charset="0"/>
              </a:rPr>
              <a:t>mole, pedra dura, tanto bate até que </a:t>
            </a:r>
            <a:r>
              <a:rPr lang="pt-BR" dirty="0" smtClean="0">
                <a:solidFill>
                  <a:schemeClr val="tx1"/>
                </a:solidFill>
                <a:latin typeface="Times New Roman" panose="02020603050405020304" pitchFamily="18" charset="0"/>
                <a:cs typeface="Times New Roman" panose="02020603050405020304" pitchFamily="18" charset="0"/>
              </a:rPr>
              <a:t>fura</a:t>
            </a:r>
            <a:r>
              <a:rPr lang="pt-BR" dirty="0">
                <a:solidFill>
                  <a:schemeClr val="tx1"/>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pt-BR" dirty="0">
                <a:solidFill>
                  <a:schemeClr val="tx1"/>
                </a:solidFill>
                <a:latin typeface="Times New Roman" panose="02020603050405020304" pitchFamily="18" charset="0"/>
                <a:cs typeface="Times New Roman" panose="02020603050405020304" pitchFamily="18" charset="0"/>
              </a:rPr>
              <a:t>A pressa é a inimiga da </a:t>
            </a:r>
            <a:r>
              <a:rPr lang="pt-BR" dirty="0" smtClean="0">
                <a:solidFill>
                  <a:schemeClr val="tx1"/>
                </a:solidFill>
                <a:latin typeface="Times New Roman" panose="02020603050405020304" pitchFamily="18" charset="0"/>
                <a:cs typeface="Times New Roman" panose="02020603050405020304" pitchFamily="18" charset="0"/>
              </a:rPr>
              <a:t>perfeição</a:t>
            </a:r>
            <a:r>
              <a:rPr lang="pt-BR" dirty="0">
                <a:solidFill>
                  <a:schemeClr val="tx1"/>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pt-BR" dirty="0">
                <a:solidFill>
                  <a:schemeClr val="tx1"/>
                </a:solidFill>
                <a:latin typeface="Times New Roman" panose="02020603050405020304" pitchFamily="18" charset="0"/>
                <a:cs typeface="Times New Roman" panose="02020603050405020304" pitchFamily="18" charset="0"/>
              </a:rPr>
              <a:t>À noite todos os gatos são </a:t>
            </a:r>
            <a:r>
              <a:rPr lang="pt-BR" dirty="0" smtClean="0">
                <a:solidFill>
                  <a:schemeClr val="tx1"/>
                </a:solidFill>
                <a:latin typeface="Times New Roman" panose="02020603050405020304" pitchFamily="18" charset="0"/>
                <a:cs typeface="Times New Roman" panose="02020603050405020304" pitchFamily="18" charset="0"/>
              </a:rPr>
              <a:t>pardos</a:t>
            </a:r>
            <a:r>
              <a:rPr lang="pt-BR" dirty="0">
                <a:solidFill>
                  <a:schemeClr val="tx1"/>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pt-BR" dirty="0" smtClean="0">
                <a:solidFill>
                  <a:schemeClr val="tx1"/>
                </a:solidFill>
                <a:latin typeface="Times New Roman" panose="02020603050405020304" pitchFamily="18" charset="0"/>
                <a:cs typeface="Times New Roman" panose="02020603050405020304" pitchFamily="18" charset="0"/>
              </a:rPr>
              <a:t>As </a:t>
            </a:r>
            <a:r>
              <a:rPr lang="pt-BR" dirty="0">
                <a:solidFill>
                  <a:schemeClr val="tx1"/>
                </a:solidFill>
                <a:latin typeface="Times New Roman" panose="02020603050405020304" pitchFamily="18" charset="0"/>
                <a:cs typeface="Times New Roman" panose="02020603050405020304" pitchFamily="18" charset="0"/>
              </a:rPr>
              <a:t>aparências enganam</a:t>
            </a:r>
            <a:r>
              <a:rPr lang="pt-BR" dirty="0" smtClean="0">
                <a:solidFill>
                  <a:schemeClr val="tx1"/>
                </a:solidFill>
                <a:latin typeface="Times New Roman" panose="02020603050405020304" pitchFamily="18" charset="0"/>
                <a:cs typeface="Times New Roman" panose="02020603050405020304" pitchFamily="18" charset="0"/>
              </a:rPr>
              <a:t>...</a:t>
            </a:r>
            <a:endParaRPr lang="pt-BR" dirty="0">
              <a:solidFill>
                <a:schemeClr val="tx1"/>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tabLst>
                <a:tab pos="457200" algn="l"/>
              </a:tabLst>
            </a:pPr>
            <a:endParaRPr lang="pt-BR" dirty="0" smtClean="0">
              <a:solidFill>
                <a:schemeClr val="tx1"/>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tabLst>
                <a:tab pos="457200" algn="l"/>
              </a:tabLst>
            </a:pPr>
            <a:endParaRPr lang="pt-BR" dirty="0" smtClean="0">
              <a:solidFill>
                <a:schemeClr val="tx1"/>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tabLst>
                <a:tab pos="457200" algn="l"/>
              </a:tabLst>
            </a:pPr>
            <a:r>
              <a:rPr lang="pt-BR" altLang="pt-BR" dirty="0" smtClean="0">
                <a:solidFill>
                  <a:schemeClr val="tx1"/>
                </a:solidFill>
                <a:latin typeface="Times New Roman" panose="02020603050405020304" pitchFamily="18" charset="0"/>
                <a:cs typeface="Times New Roman" panose="02020603050405020304" pitchFamily="18" charset="0"/>
              </a:rPr>
              <a:t> </a:t>
            </a:r>
            <a:endParaRPr lang="pt-BR" altLang="pt-BR"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798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2"/>
          <p:cNvPicPr/>
          <p:nvPr/>
        </p:nvPicPr>
        <p:blipFill rotWithShape="1">
          <a:blip r:embed="rId2" cstate="print"/>
          <a:srcRect r="51505"/>
          <a:stretch/>
        </p:blipFill>
        <p:spPr>
          <a:xfrm>
            <a:off x="1095105" y="594361"/>
            <a:ext cx="4352105" cy="5623559"/>
          </a:xfrm>
          <a:prstGeom prst="rect">
            <a:avLst/>
          </a:prstGeom>
        </p:spPr>
      </p:pic>
      <p:sp>
        <p:nvSpPr>
          <p:cNvPr id="6" name="Retângulo 5">
            <a:extLst>
              <a:ext uri="{FF2B5EF4-FFF2-40B4-BE49-F238E27FC236}">
                <a16:creationId xmlns:a16="http://schemas.microsoft.com/office/drawing/2014/main" xmlns="" id="{E87B965E-57C8-49D6-9D85-4D9C96741FF5}"/>
              </a:ext>
            </a:extLst>
          </p:cNvPr>
          <p:cNvSpPr/>
          <p:nvPr/>
        </p:nvSpPr>
        <p:spPr>
          <a:xfrm>
            <a:off x="6905441" y="1344450"/>
            <a:ext cx="2891290" cy="3416320"/>
          </a:xfrm>
          <a:prstGeom prst="rect">
            <a:avLst/>
          </a:prstGeom>
        </p:spPr>
        <p:txBody>
          <a:bodyPr wrap="square">
            <a:spAutoFit/>
          </a:bodyPr>
          <a:lstStyle/>
          <a:p>
            <a:endParaRPr lang="pt-BR" dirty="0">
              <a:solidFill>
                <a:schemeClr val="tx2"/>
              </a:solidFill>
              <a:latin typeface="Times New Roman" panose="02020603050405020304" pitchFamily="18" charset="0"/>
              <a:cs typeface="Times New Roman" panose="02020603050405020304" pitchFamily="18" charset="0"/>
            </a:endParaRPr>
          </a:p>
          <a:p>
            <a:r>
              <a:rPr lang="pt-BR" b="1" dirty="0">
                <a:solidFill>
                  <a:schemeClr val="tx2"/>
                </a:solidFill>
                <a:latin typeface="Times New Roman" panose="02020603050405020304" pitchFamily="18" charset="0"/>
                <a:cs typeface="Times New Roman" panose="02020603050405020304" pitchFamily="18" charset="0"/>
              </a:rPr>
              <a:t>NÃO HÁ NECESSIDADE DE REALIZAR A IMPRESSÃO DESTE  </a:t>
            </a:r>
            <a:r>
              <a:rPr lang="pt-BR" b="1" dirty="0" smtClean="0">
                <a:solidFill>
                  <a:schemeClr val="tx2"/>
                </a:solidFill>
                <a:latin typeface="Times New Roman" panose="02020603050405020304" pitchFamily="18" charset="0"/>
                <a:cs typeface="Times New Roman" panose="02020603050405020304" pitchFamily="18" charset="0"/>
              </a:rPr>
              <a:t>MATERIAL,</a:t>
            </a:r>
            <a:r>
              <a:rPr lang="pt-BR" b="1" dirty="0">
                <a:solidFill>
                  <a:schemeClr val="tx2"/>
                </a:solidFill>
                <a:latin typeface="Times New Roman" panose="02020603050405020304" pitchFamily="18" charset="0"/>
                <a:cs typeface="Times New Roman" panose="02020603050405020304" pitchFamily="18" charset="0"/>
              </a:rPr>
              <a:t> </a:t>
            </a:r>
            <a:r>
              <a:rPr lang="pt-BR" b="1" dirty="0" smtClean="0">
                <a:solidFill>
                  <a:schemeClr val="tx2"/>
                </a:solidFill>
                <a:latin typeface="Times New Roman" panose="02020603050405020304" pitchFamily="18" charset="0"/>
                <a:cs typeface="Times New Roman" panose="02020603050405020304" pitchFamily="18" charset="0"/>
              </a:rPr>
              <a:t>AS </a:t>
            </a:r>
            <a:r>
              <a:rPr lang="pt-BR" b="1" dirty="0">
                <a:solidFill>
                  <a:schemeClr val="tx2"/>
                </a:solidFill>
                <a:latin typeface="Times New Roman" panose="02020603050405020304" pitchFamily="18" charset="0"/>
                <a:cs typeface="Times New Roman" panose="02020603050405020304" pitchFamily="18" charset="0"/>
              </a:rPr>
              <a:t>ATIVIDADES NÃO SÃO </a:t>
            </a:r>
            <a:r>
              <a:rPr lang="pt-BR" b="1" dirty="0" smtClean="0">
                <a:solidFill>
                  <a:schemeClr val="tx2"/>
                </a:solidFill>
                <a:latin typeface="Times New Roman" panose="02020603050405020304" pitchFamily="18" charset="0"/>
                <a:cs typeface="Times New Roman" panose="02020603050405020304" pitchFamily="18" charset="0"/>
              </a:rPr>
              <a:t>OBRIGATÓRIAS!</a:t>
            </a:r>
            <a:endParaRPr lang="pt-BR" b="1" dirty="0">
              <a:solidFill>
                <a:schemeClr val="tx2"/>
              </a:solidFill>
              <a:latin typeface="Times New Roman" panose="02020603050405020304" pitchFamily="18" charset="0"/>
              <a:cs typeface="Times New Roman" panose="02020603050405020304" pitchFamily="18" charset="0"/>
            </a:endParaRPr>
          </a:p>
          <a:p>
            <a:endParaRPr lang="pt-BR" b="1" dirty="0">
              <a:solidFill>
                <a:schemeClr val="tx2"/>
              </a:solidFill>
              <a:latin typeface="Times New Roman" panose="02020603050405020304" pitchFamily="18" charset="0"/>
              <a:cs typeface="Times New Roman" panose="02020603050405020304" pitchFamily="18" charset="0"/>
            </a:endParaRPr>
          </a:p>
          <a:p>
            <a:r>
              <a:rPr lang="pt-BR" b="1" dirty="0">
                <a:solidFill>
                  <a:schemeClr val="tx2"/>
                </a:solidFill>
                <a:latin typeface="Times New Roman" panose="02020603050405020304" pitchFamily="18" charset="0"/>
                <a:cs typeface="Times New Roman" panose="02020603050405020304" pitchFamily="18" charset="0"/>
              </a:rPr>
              <a:t>OS(AS) ALUNOS (AS) IRÃO REVER ESTAS ATIVIDADES NA VOLTA ÀS AULAS.</a:t>
            </a:r>
            <a:endParaRPr lang="pt-BR" b="1" dirty="0">
              <a:solidFill>
                <a:schemeClr val="tx2"/>
              </a:solidFill>
            </a:endParaRPr>
          </a:p>
        </p:txBody>
      </p:sp>
      <p:sp>
        <p:nvSpPr>
          <p:cNvPr id="7" name="Quadro 6"/>
          <p:cNvSpPr/>
          <p:nvPr/>
        </p:nvSpPr>
        <p:spPr>
          <a:xfrm>
            <a:off x="6226688" y="594361"/>
            <a:ext cx="4248796" cy="5623559"/>
          </a:xfrm>
          <a:prstGeom prst="frame">
            <a:avLst/>
          </a:prstGeom>
          <a:solidFill>
            <a:srgbClr val="62D0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318424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srcRect l="9845" t="1770" r="1735" b="634"/>
          <a:stretch/>
        </p:blipFill>
        <p:spPr>
          <a:xfrm>
            <a:off x="896854" y="770694"/>
            <a:ext cx="2750705" cy="5242736"/>
          </a:xfrm>
          <a:prstGeom prst="rect">
            <a:avLst/>
          </a:prstGeom>
        </p:spPr>
      </p:pic>
      <p:pic>
        <p:nvPicPr>
          <p:cNvPr id="6" name="Picture 4" descr="Paisagem de primavera com árvores e pássaros no céu Vetor grátis"/>
          <p:cNvPicPr>
            <a:picLocks noChangeAspect="1" noChangeArrowheads="1"/>
          </p:cNvPicPr>
          <p:nvPr/>
        </p:nvPicPr>
        <p:blipFill rotWithShape="1">
          <a:blip r:embed="rId3">
            <a:extLst>
              <a:ext uri="{28A0092B-C50C-407E-A947-70E740481C1C}">
                <a14:useLocalDpi xmlns:a14="http://schemas.microsoft.com/office/drawing/2010/main" val="0"/>
              </a:ext>
            </a:extLst>
          </a:blip>
          <a:srcRect l="25849" t="85586" r="61444"/>
          <a:stretch/>
        </p:blipFill>
        <p:spPr bwMode="auto">
          <a:xfrm>
            <a:off x="2317497" y="5929570"/>
            <a:ext cx="1270304" cy="4254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Paisagem de primavera com árvores e pássaros no céu Vetor grátis"/>
          <p:cNvPicPr>
            <a:picLocks noChangeAspect="1" noChangeArrowheads="1"/>
          </p:cNvPicPr>
          <p:nvPr/>
        </p:nvPicPr>
        <p:blipFill rotWithShape="1">
          <a:blip r:embed="rId3">
            <a:extLst>
              <a:ext uri="{28A0092B-C50C-407E-A947-70E740481C1C}">
                <a14:useLocalDpi xmlns:a14="http://schemas.microsoft.com/office/drawing/2010/main" val="0"/>
              </a:ext>
            </a:extLst>
          </a:blip>
          <a:srcRect l="25849" t="85586" r="61444"/>
          <a:stretch/>
        </p:blipFill>
        <p:spPr bwMode="auto">
          <a:xfrm>
            <a:off x="896854" y="4786145"/>
            <a:ext cx="775192" cy="3646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Paisagem de primavera com árvores e pássaros no céu Vetor grátis"/>
          <p:cNvPicPr>
            <a:picLocks noChangeAspect="1" noChangeArrowheads="1"/>
          </p:cNvPicPr>
          <p:nvPr/>
        </p:nvPicPr>
        <p:blipFill rotWithShape="1">
          <a:blip r:embed="rId3">
            <a:extLst>
              <a:ext uri="{28A0092B-C50C-407E-A947-70E740481C1C}">
                <a14:useLocalDpi xmlns:a14="http://schemas.microsoft.com/office/drawing/2010/main" val="0"/>
              </a:ext>
            </a:extLst>
          </a:blip>
          <a:srcRect l="25849" t="85586" r="61444"/>
          <a:stretch/>
        </p:blipFill>
        <p:spPr bwMode="auto">
          <a:xfrm>
            <a:off x="896854" y="5929570"/>
            <a:ext cx="1420644" cy="436927"/>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object 2"/>
          <p:cNvGrpSpPr/>
          <p:nvPr/>
        </p:nvGrpSpPr>
        <p:grpSpPr>
          <a:xfrm>
            <a:off x="7929153" y="770710"/>
            <a:ext cx="3252653" cy="5584649"/>
            <a:chOff x="0" y="0"/>
            <a:chExt cx="6936740" cy="7505065"/>
          </a:xfrm>
        </p:grpSpPr>
        <p:pic>
          <p:nvPicPr>
            <p:cNvPr id="16" name="object 3"/>
            <p:cNvPicPr/>
            <p:nvPr/>
          </p:nvPicPr>
          <p:blipFill>
            <a:blip r:embed="rId4" cstate="print"/>
            <a:stretch>
              <a:fillRect/>
            </a:stretch>
          </p:blipFill>
          <p:spPr>
            <a:xfrm>
              <a:off x="0" y="0"/>
              <a:ext cx="6936291" cy="7504647"/>
            </a:xfrm>
            <a:prstGeom prst="rect">
              <a:avLst/>
            </a:prstGeom>
          </p:spPr>
        </p:pic>
        <p:pic>
          <p:nvPicPr>
            <p:cNvPr id="17" name="object 4"/>
            <p:cNvPicPr/>
            <p:nvPr/>
          </p:nvPicPr>
          <p:blipFill>
            <a:blip r:embed="rId5" cstate="print"/>
            <a:stretch>
              <a:fillRect/>
            </a:stretch>
          </p:blipFill>
          <p:spPr>
            <a:xfrm>
              <a:off x="3003044" y="6847574"/>
              <a:ext cx="1137664" cy="371735"/>
            </a:xfrm>
            <a:prstGeom prst="rect">
              <a:avLst/>
            </a:prstGeom>
          </p:spPr>
        </p:pic>
      </p:grpSp>
      <p:sp>
        <p:nvSpPr>
          <p:cNvPr id="4" name="Retângulo 3"/>
          <p:cNvSpPr/>
          <p:nvPr/>
        </p:nvSpPr>
        <p:spPr>
          <a:xfrm>
            <a:off x="3587801" y="770702"/>
            <a:ext cx="4341352" cy="558434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p:cNvSpPr/>
          <p:nvPr/>
        </p:nvSpPr>
        <p:spPr>
          <a:xfrm>
            <a:off x="3647559" y="1395642"/>
            <a:ext cx="3863584" cy="3063724"/>
          </a:xfrm>
          <a:prstGeom prst="rect">
            <a:avLst/>
          </a:prstGeom>
        </p:spPr>
        <p:txBody>
          <a:bodyPr wrap="square">
            <a:spAutoFit/>
          </a:bodyPr>
          <a:lstStyle/>
          <a:p>
            <a:pPr>
              <a:lnSpc>
                <a:spcPct val="107000"/>
              </a:lnSpc>
              <a:spcAft>
                <a:spcPts val="800"/>
              </a:spcAft>
            </a:pPr>
            <a:r>
              <a:rPr lang="pt-BR" sz="2400" dirty="0">
                <a:latin typeface="Times New Roman" panose="02020603050405020304" pitchFamily="18" charset="0"/>
                <a:ea typeface="Times New Roman" panose="02020603050405020304" pitchFamily="18" charset="0"/>
                <a:cs typeface="Times New Roman" panose="02020603050405020304" pitchFamily="18" charset="0"/>
              </a:rPr>
              <a:t>Histórias, Lendas e Fábulas...</a:t>
            </a:r>
          </a:p>
          <a:p>
            <a:pPr>
              <a:lnSpc>
                <a:spcPct val="107000"/>
              </a:lnSpc>
              <a:spcAft>
                <a:spcPts val="800"/>
              </a:spcAft>
            </a:pPr>
            <a:r>
              <a:rPr lang="pt-BR" sz="2400" dirty="0">
                <a:latin typeface="Times New Roman" panose="02020603050405020304" pitchFamily="18" charset="0"/>
                <a:ea typeface="Times New Roman" panose="02020603050405020304" pitchFamily="18" charset="0"/>
                <a:cs typeface="Times New Roman" panose="02020603050405020304" pitchFamily="18" charset="0"/>
              </a:rPr>
              <a:t> Saci-Pererê? Negrinho do Pastoreio? Iara? Mula-sem-cabeça? Lobisomem? Curupira?  Boitatá? Existem? Será? </a:t>
            </a:r>
          </a:p>
          <a:p>
            <a:pPr>
              <a:lnSpc>
                <a:spcPct val="107000"/>
              </a:lnSpc>
              <a:spcAft>
                <a:spcPts val="800"/>
              </a:spcAft>
            </a:pPr>
            <a:r>
              <a:rPr lang="pt-BR" sz="2400" dirty="0">
                <a:latin typeface="Times New Roman" panose="02020603050405020304" pitchFamily="18" charset="0"/>
                <a:ea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ea typeface="Times New Roman" panose="02020603050405020304" pitchFamily="18" charset="0"/>
                <a:cs typeface="Times New Roman" panose="02020603050405020304" pitchFamily="18" charset="0"/>
              </a:rPr>
              <a:t>Acredite </a:t>
            </a:r>
            <a:r>
              <a:rPr lang="pt-BR" sz="2400" dirty="0">
                <a:latin typeface="Times New Roman" panose="02020603050405020304" pitchFamily="18" charset="0"/>
                <a:ea typeface="Times New Roman" panose="02020603050405020304" pitchFamily="18" charset="0"/>
                <a:cs typeface="Times New Roman" panose="02020603050405020304" pitchFamily="18" charset="0"/>
              </a:rPr>
              <a:t>se quiser!!!</a:t>
            </a:r>
            <a:endParaRPr lang="pt-BR"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7699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2"/>
          <p:cNvPicPr/>
          <p:nvPr/>
        </p:nvPicPr>
        <p:blipFill rotWithShape="1">
          <a:blip r:embed="rId2" cstate="print"/>
          <a:srcRect l="61829"/>
          <a:stretch/>
        </p:blipFill>
        <p:spPr>
          <a:xfrm>
            <a:off x="939201" y="2516500"/>
            <a:ext cx="2188640" cy="3448584"/>
          </a:xfrm>
          <a:prstGeom prst="rect">
            <a:avLst/>
          </a:prstGeom>
        </p:spPr>
      </p:pic>
      <p:sp>
        <p:nvSpPr>
          <p:cNvPr id="5" name="Texto Explicativo em Elipse 4"/>
          <p:cNvSpPr/>
          <p:nvPr/>
        </p:nvSpPr>
        <p:spPr>
          <a:xfrm>
            <a:off x="3465178" y="2491551"/>
            <a:ext cx="2081886" cy="973183"/>
          </a:xfrm>
          <a:prstGeom prst="wedgeEllipseCallout">
            <a:avLst>
              <a:gd name="adj1" fmla="val -58755"/>
              <a:gd name="adj2" fmla="val 33829"/>
            </a:avLst>
          </a:prstGeom>
          <a:solidFill>
            <a:srgbClr val="62D0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Times New Roman" panose="02020603050405020304" pitchFamily="18" charset="0"/>
                <a:cs typeface="Times New Roman" panose="02020603050405020304" pitchFamily="18" charset="0"/>
              </a:rPr>
              <a:t>Olha o </a:t>
            </a:r>
            <a:r>
              <a:rPr lang="pt-BR" dirty="0" smtClean="0">
                <a:solidFill>
                  <a:schemeClr val="tx1"/>
                </a:solidFill>
                <a:latin typeface="Times New Roman" panose="02020603050405020304" pitchFamily="18" charset="0"/>
                <a:cs typeface="Times New Roman" panose="02020603050405020304" pitchFamily="18" charset="0"/>
              </a:rPr>
              <a:t>trava-língua!</a:t>
            </a:r>
            <a:endParaRPr lang="pt-BR" dirty="0">
              <a:solidFill>
                <a:schemeClr val="tx1"/>
              </a:solidFill>
            </a:endParaRPr>
          </a:p>
        </p:txBody>
      </p:sp>
      <p:sp>
        <p:nvSpPr>
          <p:cNvPr id="6" name="Retângulo de cantos arredondados 12">
            <a:extLst>
              <a:ext uri="{FF2B5EF4-FFF2-40B4-BE49-F238E27FC236}">
                <a16:creationId xmlns:a16="http://schemas.microsoft.com/office/drawing/2014/main" xmlns="" id="{6ED66125-E16E-4070-B298-6727C452B7AB}"/>
              </a:ext>
            </a:extLst>
          </p:cNvPr>
          <p:cNvSpPr/>
          <p:nvPr/>
        </p:nvSpPr>
        <p:spPr>
          <a:xfrm>
            <a:off x="1870399" y="660516"/>
            <a:ext cx="8606012" cy="699550"/>
          </a:xfrm>
          <a:prstGeom prst="roundRect">
            <a:avLst/>
          </a:prstGeom>
          <a:solidFill>
            <a:schemeClr val="accent1">
              <a:lumMod val="40000"/>
              <a:lumOff val="60000"/>
            </a:schemeClr>
          </a:solidFill>
          <a:ln>
            <a:solidFill>
              <a:schemeClr val="accent1">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n w="0"/>
                <a:solidFill>
                  <a:schemeClr val="tx1"/>
                </a:solidFill>
                <a:latin typeface="Times New Roman" panose="02020603050405020304" pitchFamily="18" charset="0"/>
                <a:cs typeface="Times New Roman" panose="02020603050405020304" pitchFamily="18" charset="0"/>
              </a:rPr>
              <a:t>Organize os números e forme o trava - línguas .</a:t>
            </a:r>
            <a:endParaRPr lang="pt-BR" dirty="0">
              <a:ln w="0"/>
              <a:solidFill>
                <a:schemeClr val="tx1"/>
              </a:solidFill>
              <a:latin typeface="Times New Roman" panose="02020603050405020304" pitchFamily="18" charset="0"/>
              <a:cs typeface="Times New Roman" panose="02020603050405020304" pitchFamily="18" charset="0"/>
            </a:endParaRPr>
          </a:p>
        </p:txBody>
      </p:sp>
      <p:sp>
        <p:nvSpPr>
          <p:cNvPr id="7" name="Retângulo Arredondado 2">
            <a:extLst>
              <a:ext uri="{FF2B5EF4-FFF2-40B4-BE49-F238E27FC236}">
                <a16:creationId xmlns:a16="http://schemas.microsoft.com/office/drawing/2014/main" xmlns="" id="{D7D6338E-ED05-49DD-8A21-D2978C6A345C}"/>
              </a:ext>
            </a:extLst>
          </p:cNvPr>
          <p:cNvSpPr/>
          <p:nvPr/>
        </p:nvSpPr>
        <p:spPr>
          <a:xfrm>
            <a:off x="1008289" y="677151"/>
            <a:ext cx="680636" cy="666279"/>
          </a:xfrm>
          <a:prstGeom prst="roundRect">
            <a:avLst/>
          </a:prstGeom>
          <a:solidFill>
            <a:schemeClr val="accent1">
              <a:lumMod val="40000"/>
              <a:lumOff val="60000"/>
            </a:schemeClr>
          </a:solidFill>
          <a:ln>
            <a:solidFill>
              <a:schemeClr val="accent1">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pt-BR" dirty="0" smtClean="0">
                <a:solidFill>
                  <a:schemeClr val="tx2"/>
                </a:solidFill>
              </a:rPr>
              <a:t>01</a:t>
            </a:r>
            <a:endParaRPr lang="pt-BR" dirty="0">
              <a:solidFill>
                <a:schemeClr val="tx2"/>
              </a:solidFill>
            </a:endParaRPr>
          </a:p>
        </p:txBody>
      </p:sp>
      <p:sp>
        <p:nvSpPr>
          <p:cNvPr id="8" name="Retângulo Arredondado 7"/>
          <p:cNvSpPr/>
          <p:nvPr/>
        </p:nvSpPr>
        <p:spPr>
          <a:xfrm>
            <a:off x="6012134" y="2530216"/>
            <a:ext cx="2650548" cy="130886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solidFill>
                  <a:schemeClr val="tx1"/>
                </a:solidFill>
                <a:latin typeface="Times New Roman" panose="02020603050405020304" pitchFamily="18" charset="0"/>
                <a:cs typeface="Times New Roman" panose="02020603050405020304" pitchFamily="18" charset="0"/>
              </a:rPr>
              <a:t>1- Trava – língua</a:t>
            </a:r>
          </a:p>
          <a:p>
            <a:r>
              <a:rPr lang="pt-BR" dirty="0" smtClean="0">
                <a:solidFill>
                  <a:schemeClr val="tx1"/>
                </a:solidFill>
              </a:rPr>
              <a:t>         (</a:t>
            </a:r>
            <a:r>
              <a:rPr lang="pt-BR" dirty="0" err="1">
                <a:solidFill>
                  <a:schemeClr val="tx1"/>
                </a:solidFill>
              </a:rPr>
              <a:t>Tiqueque</a:t>
            </a:r>
            <a:r>
              <a:rPr lang="pt-BR" dirty="0">
                <a:solidFill>
                  <a:schemeClr val="tx1"/>
                </a:solidFill>
              </a:rPr>
              <a:t>)</a:t>
            </a:r>
          </a:p>
          <a:p>
            <a:r>
              <a:rPr lang="pt-BR" dirty="0" smtClean="0">
                <a:solidFill>
                  <a:schemeClr val="tx1"/>
                </a:solidFill>
                <a:latin typeface="Times New Roman" panose="02020603050405020304" pitchFamily="18" charset="0"/>
                <a:cs typeface="Times New Roman" panose="02020603050405020304" pitchFamily="18" charset="0"/>
              </a:rPr>
              <a:t>Cabaça</a:t>
            </a:r>
            <a:r>
              <a:rPr lang="pt-BR" dirty="0">
                <a:solidFill>
                  <a:schemeClr val="tx1"/>
                </a:solidFill>
                <a:latin typeface="Times New Roman" panose="02020603050405020304" pitchFamily="18" charset="0"/>
                <a:cs typeface="Times New Roman" panose="02020603050405020304" pitchFamily="18" charset="0"/>
              </a:rPr>
              <a:t>, cabeça, cobiça, cabrocha, com bruxa</a:t>
            </a:r>
            <a:endParaRPr lang="pt-BR" dirty="0">
              <a:solidFill>
                <a:schemeClr val="tx1"/>
              </a:solidFill>
            </a:endParaRPr>
          </a:p>
        </p:txBody>
      </p:sp>
      <p:sp>
        <p:nvSpPr>
          <p:cNvPr id="9" name="Retângulo Arredondado 8"/>
          <p:cNvSpPr/>
          <p:nvPr/>
        </p:nvSpPr>
        <p:spPr>
          <a:xfrm>
            <a:off x="9056790" y="2530216"/>
            <a:ext cx="2063996" cy="100280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smtClean="0">
              <a:latin typeface="Times New Roman" panose="02020603050405020304" pitchFamily="18" charset="0"/>
              <a:cs typeface="Times New Roman" panose="02020603050405020304" pitchFamily="18" charset="0"/>
            </a:endParaRPr>
          </a:p>
          <a:p>
            <a:pPr algn="ctr"/>
            <a:r>
              <a:rPr lang="pt-BR" dirty="0" smtClean="0">
                <a:solidFill>
                  <a:schemeClr val="tx1"/>
                </a:solidFill>
                <a:latin typeface="Times New Roman" panose="02020603050405020304" pitchFamily="18" charset="0"/>
                <a:cs typeface="Times New Roman" panose="02020603050405020304" pitchFamily="18" charset="0"/>
              </a:rPr>
              <a:t>3-Batata</a:t>
            </a:r>
            <a:r>
              <a:rPr lang="pt-BR" dirty="0">
                <a:solidFill>
                  <a:schemeClr val="tx1"/>
                </a:solidFill>
                <a:latin typeface="Times New Roman" panose="02020603050405020304" pitchFamily="18" charset="0"/>
                <a:cs typeface="Times New Roman" panose="02020603050405020304" pitchFamily="18" charset="0"/>
              </a:rPr>
              <a:t>, pateta, botina, patota, batuta</a:t>
            </a:r>
            <a:r>
              <a:rPr lang="pt-BR" dirty="0">
                <a:latin typeface="Times New Roman" panose="02020603050405020304" pitchFamily="18" charset="0"/>
                <a:cs typeface="Times New Roman" panose="02020603050405020304" pitchFamily="18" charset="0"/>
              </a:rPr>
              <a:t/>
            </a:r>
            <a:br>
              <a:rPr lang="pt-BR" dirty="0">
                <a:latin typeface="Times New Roman" panose="02020603050405020304" pitchFamily="18" charset="0"/>
                <a:cs typeface="Times New Roman" panose="02020603050405020304" pitchFamily="18" charset="0"/>
              </a:rPr>
            </a:br>
            <a:endParaRPr lang="pt-BR" dirty="0"/>
          </a:p>
        </p:txBody>
      </p:sp>
      <p:sp>
        <p:nvSpPr>
          <p:cNvPr id="11" name="Retângulo Arredondado 10"/>
          <p:cNvSpPr/>
          <p:nvPr/>
        </p:nvSpPr>
        <p:spPr>
          <a:xfrm>
            <a:off x="3374740" y="5420617"/>
            <a:ext cx="2270572" cy="515986"/>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latin typeface="Times New Roman" panose="02020603050405020304" pitchFamily="18" charset="0"/>
                <a:cs typeface="Times New Roman" panose="02020603050405020304" pitchFamily="18" charset="0"/>
              </a:rPr>
              <a:t>2-Olha </a:t>
            </a:r>
            <a:r>
              <a:rPr lang="pt-BR" dirty="0">
                <a:solidFill>
                  <a:schemeClr val="tx1"/>
                </a:solidFill>
                <a:latin typeface="Times New Roman" panose="02020603050405020304" pitchFamily="18" charset="0"/>
                <a:cs typeface="Times New Roman" panose="02020603050405020304" pitchFamily="18" charset="0"/>
              </a:rPr>
              <a:t>o trava-língua</a:t>
            </a:r>
            <a:endParaRPr lang="pt-BR" dirty="0">
              <a:solidFill>
                <a:schemeClr val="tx1"/>
              </a:solidFill>
            </a:endParaRPr>
          </a:p>
        </p:txBody>
      </p:sp>
      <p:sp>
        <p:nvSpPr>
          <p:cNvPr id="12" name="Retângulo Arredondado 11"/>
          <p:cNvSpPr/>
          <p:nvPr/>
        </p:nvSpPr>
        <p:spPr>
          <a:xfrm>
            <a:off x="3370835" y="4755084"/>
            <a:ext cx="2270572" cy="535626"/>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latin typeface="Times New Roman" panose="02020603050405020304" pitchFamily="18" charset="0"/>
                <a:cs typeface="Times New Roman" panose="02020603050405020304" pitchFamily="18" charset="0"/>
              </a:rPr>
              <a:t>4-Êta </a:t>
            </a:r>
            <a:r>
              <a:rPr lang="pt-BR" dirty="0">
                <a:solidFill>
                  <a:schemeClr val="tx1"/>
                </a:solidFill>
                <a:latin typeface="Times New Roman" panose="02020603050405020304" pitchFamily="18" charset="0"/>
                <a:cs typeface="Times New Roman" panose="02020603050405020304" pitchFamily="18" charset="0"/>
              </a:rPr>
              <a:t>nossa língua</a:t>
            </a:r>
            <a:endParaRPr lang="pt-BR" dirty="0">
              <a:solidFill>
                <a:schemeClr val="tx1"/>
              </a:solidFill>
            </a:endParaRPr>
          </a:p>
        </p:txBody>
      </p:sp>
      <p:sp>
        <p:nvSpPr>
          <p:cNvPr id="13" name="Retângulo Arredondado 12"/>
          <p:cNvSpPr/>
          <p:nvPr/>
        </p:nvSpPr>
        <p:spPr>
          <a:xfrm>
            <a:off x="3362796" y="3868501"/>
            <a:ext cx="2425348" cy="74458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latin typeface="Times New Roman" panose="02020603050405020304" pitchFamily="18" charset="0"/>
                <a:cs typeface="Times New Roman" panose="02020603050405020304" pitchFamily="18" charset="0"/>
              </a:rPr>
              <a:t>5-Na </a:t>
            </a:r>
            <a:r>
              <a:rPr lang="pt-BR" dirty="0">
                <a:solidFill>
                  <a:schemeClr val="tx1"/>
                </a:solidFill>
                <a:latin typeface="Times New Roman" panose="02020603050405020304" pitchFamily="18" charset="0"/>
                <a:cs typeface="Times New Roman" panose="02020603050405020304" pitchFamily="18" charset="0"/>
              </a:rPr>
              <a:t>sala, no selo, no sino, no sono, no susto</a:t>
            </a:r>
            <a:endParaRPr lang="pt-BR" dirty="0">
              <a:solidFill>
                <a:schemeClr val="tx1"/>
              </a:solidFill>
            </a:endParaRPr>
          </a:p>
        </p:txBody>
      </p:sp>
      <p:sp>
        <p:nvSpPr>
          <p:cNvPr id="14" name="Retângulo Arredondado 13"/>
          <p:cNvSpPr/>
          <p:nvPr/>
        </p:nvSpPr>
        <p:spPr>
          <a:xfrm>
            <a:off x="7572731" y="3983409"/>
            <a:ext cx="1484059" cy="682427"/>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latin typeface="Times New Roman" panose="02020603050405020304" pitchFamily="18" charset="0"/>
                <a:cs typeface="Times New Roman" panose="02020603050405020304" pitchFamily="18" charset="0"/>
              </a:rPr>
              <a:t>6-Olha </a:t>
            </a:r>
            <a:r>
              <a:rPr lang="pt-BR" dirty="0">
                <a:solidFill>
                  <a:schemeClr val="tx1"/>
                </a:solidFill>
                <a:latin typeface="Times New Roman" panose="02020603050405020304" pitchFamily="18" charset="0"/>
                <a:cs typeface="Times New Roman" panose="02020603050405020304" pitchFamily="18" charset="0"/>
              </a:rPr>
              <a:t>o soluço</a:t>
            </a:r>
            <a:endParaRPr lang="pt-BR" dirty="0">
              <a:solidFill>
                <a:schemeClr val="tx1"/>
              </a:solidFill>
            </a:endParaRPr>
          </a:p>
        </p:txBody>
      </p:sp>
      <p:sp>
        <p:nvSpPr>
          <p:cNvPr id="15" name="Retângulo Arredondado 14"/>
          <p:cNvSpPr/>
          <p:nvPr/>
        </p:nvSpPr>
        <p:spPr>
          <a:xfrm>
            <a:off x="6422965" y="4802158"/>
            <a:ext cx="2239717" cy="102607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Times New Roman" panose="02020603050405020304" pitchFamily="18" charset="0"/>
                <a:cs typeface="Times New Roman" panose="02020603050405020304" pitchFamily="18" charset="0"/>
              </a:rPr>
              <a:t>7</a:t>
            </a:r>
            <a:r>
              <a:rPr lang="pt-BR" dirty="0" smtClean="0">
                <a:solidFill>
                  <a:schemeClr val="tx1"/>
                </a:solidFill>
                <a:latin typeface="Times New Roman" panose="02020603050405020304" pitchFamily="18" charset="0"/>
                <a:cs typeface="Times New Roman" panose="02020603050405020304" pitchFamily="18" charset="0"/>
              </a:rPr>
              <a:t>-Trapaça</a:t>
            </a:r>
            <a:r>
              <a:rPr lang="pt-BR" dirty="0">
                <a:solidFill>
                  <a:schemeClr val="tx1"/>
                </a:solidFill>
                <a:latin typeface="Times New Roman" panose="02020603050405020304" pitchFamily="18" charset="0"/>
                <a:cs typeface="Times New Roman" panose="02020603050405020304" pitchFamily="18" charset="0"/>
              </a:rPr>
              <a:t>, tropeça, tropica, pra troca, tripula</a:t>
            </a:r>
            <a:endParaRPr lang="pt-BR" dirty="0">
              <a:solidFill>
                <a:schemeClr val="tx1"/>
              </a:solidFill>
            </a:endParaRPr>
          </a:p>
        </p:txBody>
      </p:sp>
      <p:sp>
        <p:nvSpPr>
          <p:cNvPr id="16" name="Retângulo Arredondado 15"/>
          <p:cNvSpPr/>
          <p:nvPr/>
        </p:nvSpPr>
        <p:spPr>
          <a:xfrm>
            <a:off x="6029008" y="3951930"/>
            <a:ext cx="1332411" cy="682427"/>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solidFill>
                  <a:schemeClr val="tx1"/>
                </a:solidFill>
                <a:latin typeface="Times New Roman" panose="02020603050405020304" pitchFamily="18" charset="0"/>
                <a:cs typeface="Times New Roman" panose="02020603050405020304" pitchFamily="18" charset="0"/>
              </a:rPr>
              <a:t>8</a:t>
            </a:r>
            <a:r>
              <a:rPr lang="pt-BR" dirty="0" smtClean="0">
                <a:solidFill>
                  <a:schemeClr val="tx1"/>
                </a:solidFill>
                <a:latin typeface="Times New Roman" panose="02020603050405020304" pitchFamily="18" charset="0"/>
                <a:cs typeface="Times New Roman" panose="02020603050405020304" pitchFamily="18" charset="0"/>
              </a:rPr>
              <a:t>-Eu </a:t>
            </a:r>
            <a:r>
              <a:rPr lang="pt-BR" dirty="0">
                <a:solidFill>
                  <a:schemeClr val="tx1"/>
                </a:solidFill>
                <a:latin typeface="Times New Roman" panose="02020603050405020304" pitchFamily="18" charset="0"/>
                <a:cs typeface="Times New Roman" panose="02020603050405020304" pitchFamily="18" charset="0"/>
              </a:rPr>
              <a:t>já </a:t>
            </a:r>
            <a:r>
              <a:rPr lang="pt-BR" dirty="0" err="1">
                <a:solidFill>
                  <a:schemeClr val="tx1"/>
                </a:solidFill>
                <a:latin typeface="Times New Roman" panose="02020603050405020304" pitchFamily="18" charset="0"/>
                <a:cs typeface="Times New Roman" panose="02020603050405020304" pitchFamily="18" charset="0"/>
              </a:rPr>
              <a:t>tô</a:t>
            </a:r>
            <a:r>
              <a:rPr lang="pt-BR" dirty="0">
                <a:solidFill>
                  <a:schemeClr val="tx1"/>
                </a:solidFill>
                <a:latin typeface="Times New Roman" panose="02020603050405020304" pitchFamily="18" charset="0"/>
                <a:cs typeface="Times New Roman" panose="02020603050405020304" pitchFamily="18" charset="0"/>
              </a:rPr>
              <a:t> confuso</a:t>
            </a:r>
            <a:r>
              <a:rPr lang="pt-BR" dirty="0">
                <a:latin typeface="Times New Roman" panose="02020603050405020304" pitchFamily="18" charset="0"/>
                <a:cs typeface="Times New Roman" panose="02020603050405020304" pitchFamily="18" charset="0"/>
              </a:rPr>
              <a:t>.</a:t>
            </a:r>
            <a:endParaRPr lang="pt-BR" dirty="0"/>
          </a:p>
        </p:txBody>
      </p:sp>
      <p:pic>
        <p:nvPicPr>
          <p:cNvPr id="17" name="Imagem 16"/>
          <p:cNvPicPr>
            <a:picLocks noChangeAspect="1"/>
          </p:cNvPicPr>
          <p:nvPr/>
        </p:nvPicPr>
        <p:blipFill>
          <a:blip r:embed="rId3"/>
          <a:stretch>
            <a:fillRect/>
          </a:stretch>
        </p:blipFill>
        <p:spPr>
          <a:xfrm>
            <a:off x="8819141" y="4854232"/>
            <a:ext cx="1883301" cy="1384069"/>
          </a:xfrm>
          <a:prstGeom prst="rect">
            <a:avLst/>
          </a:prstGeom>
        </p:spPr>
      </p:pic>
      <p:sp>
        <p:nvSpPr>
          <p:cNvPr id="18" name="Texto Explicativo em Elipse 17"/>
          <p:cNvSpPr/>
          <p:nvPr/>
        </p:nvSpPr>
        <p:spPr>
          <a:xfrm>
            <a:off x="9660950" y="3871437"/>
            <a:ext cx="1871879" cy="1026098"/>
          </a:xfrm>
          <a:prstGeom prst="wedgeEllipse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Realize atividade em seu caderno.</a:t>
            </a:r>
            <a:endParaRPr lang="pt-BR" dirty="0">
              <a:solidFill>
                <a:schemeClr val="tx1"/>
              </a:solidFill>
            </a:endParaRPr>
          </a:p>
        </p:txBody>
      </p:sp>
    </p:spTree>
    <p:extLst>
      <p:ext uri="{BB962C8B-B14F-4D97-AF65-F5344CB8AC3E}">
        <p14:creationId xmlns:p14="http://schemas.microsoft.com/office/powerpoint/2010/main" val="3943735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ângulo de cantos arredondados 5">
            <a:extLst>
              <a:ext uri="{FF2B5EF4-FFF2-40B4-BE49-F238E27FC236}">
                <a16:creationId xmlns:a16="http://schemas.microsoft.com/office/drawing/2014/main" xmlns="" id="{FA05034E-6827-4491-B57C-CC32E00D7A7D}"/>
              </a:ext>
            </a:extLst>
          </p:cNvPr>
          <p:cNvSpPr/>
          <p:nvPr/>
        </p:nvSpPr>
        <p:spPr>
          <a:xfrm>
            <a:off x="7826212" y="2527293"/>
            <a:ext cx="2486418" cy="517898"/>
          </a:xfrm>
          <a:prstGeom prst="roundRect">
            <a:avLst/>
          </a:prstGeom>
          <a:solidFill>
            <a:schemeClr val="accent1">
              <a:lumMod val="40000"/>
              <a:lumOff val="60000"/>
            </a:schemeClr>
          </a:solidFill>
          <a:ln>
            <a:solidFill>
              <a:schemeClr val="accent1">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Tenente - besouro-sino</a:t>
            </a:r>
            <a:endParaRPr lang="pt-BR"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1" name="Elipse 20">
            <a:extLst>
              <a:ext uri="{FF2B5EF4-FFF2-40B4-BE49-F238E27FC236}">
                <a16:creationId xmlns:a16="http://schemas.microsoft.com/office/drawing/2014/main" xmlns="" id="{00D1C8FC-F10E-4CB9-BA37-93711099434E}"/>
              </a:ext>
            </a:extLst>
          </p:cNvPr>
          <p:cNvSpPr/>
          <p:nvPr/>
        </p:nvSpPr>
        <p:spPr>
          <a:xfrm>
            <a:off x="7250697" y="2518917"/>
            <a:ext cx="575515" cy="534649"/>
          </a:xfrm>
          <a:prstGeom prst="ellipse">
            <a:avLst/>
          </a:prstGeom>
          <a:solidFill>
            <a:schemeClr val="accent1">
              <a:lumMod val="40000"/>
              <a:lumOff val="60000"/>
            </a:schemeClr>
          </a:solidFill>
          <a:ln>
            <a:solidFill>
              <a:schemeClr val="accent1">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C</a:t>
            </a:r>
          </a:p>
        </p:txBody>
      </p:sp>
      <p:sp>
        <p:nvSpPr>
          <p:cNvPr id="22" name="Retângulo de cantos arredondados 6">
            <a:extLst>
              <a:ext uri="{FF2B5EF4-FFF2-40B4-BE49-F238E27FC236}">
                <a16:creationId xmlns:a16="http://schemas.microsoft.com/office/drawing/2014/main" xmlns="" id="{F1132680-81E3-48BC-8050-48F210277580}"/>
              </a:ext>
            </a:extLst>
          </p:cNvPr>
          <p:cNvSpPr/>
          <p:nvPr/>
        </p:nvSpPr>
        <p:spPr>
          <a:xfrm>
            <a:off x="2153866" y="2543957"/>
            <a:ext cx="2503954" cy="501234"/>
          </a:xfrm>
          <a:prstGeom prst="roundRect">
            <a:avLst/>
          </a:prstGeom>
          <a:solidFill>
            <a:schemeClr val="accent1">
              <a:lumMod val="40000"/>
              <a:lumOff val="60000"/>
            </a:schemeClr>
          </a:solidFill>
          <a:ln>
            <a:solidFill>
              <a:schemeClr val="accent1">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Cachimbo-besouro-mata</a:t>
            </a:r>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3" name="Elipse 22">
            <a:extLst>
              <a:ext uri="{FF2B5EF4-FFF2-40B4-BE49-F238E27FC236}">
                <a16:creationId xmlns:a16="http://schemas.microsoft.com/office/drawing/2014/main" xmlns="" id="{362D5B90-CA47-4E91-82D2-462536C5468B}"/>
              </a:ext>
            </a:extLst>
          </p:cNvPr>
          <p:cNvSpPr/>
          <p:nvPr/>
        </p:nvSpPr>
        <p:spPr>
          <a:xfrm>
            <a:off x="1511951" y="2543957"/>
            <a:ext cx="611725" cy="534649"/>
          </a:xfrm>
          <a:prstGeom prst="ellipse">
            <a:avLst/>
          </a:prstGeom>
          <a:solidFill>
            <a:schemeClr val="accent1">
              <a:lumMod val="40000"/>
              <a:lumOff val="60000"/>
            </a:schemeClr>
          </a:solidFill>
          <a:ln>
            <a:solidFill>
              <a:schemeClr val="accent1">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B</a:t>
            </a:r>
          </a:p>
        </p:txBody>
      </p:sp>
      <p:sp>
        <p:nvSpPr>
          <p:cNvPr id="24" name="Retângulo de cantos arredondados 8">
            <a:extLst>
              <a:ext uri="{FF2B5EF4-FFF2-40B4-BE49-F238E27FC236}">
                <a16:creationId xmlns:a16="http://schemas.microsoft.com/office/drawing/2014/main" xmlns="" id="{A3E093DD-33E8-4124-8E78-8A2B05500AB4}"/>
              </a:ext>
            </a:extLst>
          </p:cNvPr>
          <p:cNvSpPr/>
          <p:nvPr/>
        </p:nvSpPr>
        <p:spPr>
          <a:xfrm>
            <a:off x="2153866" y="1711304"/>
            <a:ext cx="2528762" cy="553803"/>
          </a:xfrm>
          <a:prstGeom prst="roundRect">
            <a:avLst/>
          </a:prstGeom>
          <a:solidFill>
            <a:schemeClr val="accent1">
              <a:lumMod val="40000"/>
              <a:lumOff val="60000"/>
            </a:schemeClr>
          </a:solidFill>
          <a:ln>
            <a:solidFill>
              <a:schemeClr val="accent1">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Valente-gente -cachimbo</a:t>
            </a:r>
          </a:p>
        </p:txBody>
      </p:sp>
      <p:sp>
        <p:nvSpPr>
          <p:cNvPr id="25" name="Elipse 24">
            <a:extLst>
              <a:ext uri="{FF2B5EF4-FFF2-40B4-BE49-F238E27FC236}">
                <a16:creationId xmlns:a16="http://schemas.microsoft.com/office/drawing/2014/main" xmlns="" id="{4B575542-2CBC-4DED-A98F-4339A6871F1E}"/>
              </a:ext>
            </a:extLst>
          </p:cNvPr>
          <p:cNvSpPr/>
          <p:nvPr/>
        </p:nvSpPr>
        <p:spPr>
          <a:xfrm>
            <a:off x="1590901" y="1711304"/>
            <a:ext cx="555847" cy="534649"/>
          </a:xfrm>
          <a:prstGeom prst="ellipse">
            <a:avLst/>
          </a:prstGeom>
          <a:solidFill>
            <a:schemeClr val="accent1">
              <a:lumMod val="40000"/>
              <a:lumOff val="60000"/>
            </a:schemeClr>
          </a:solidFill>
          <a:ln>
            <a:solidFill>
              <a:schemeClr val="accent1">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A</a:t>
            </a:r>
          </a:p>
        </p:txBody>
      </p:sp>
      <p:sp>
        <p:nvSpPr>
          <p:cNvPr id="26" name="Retângulo de cantos arredondados 10">
            <a:extLst>
              <a:ext uri="{FF2B5EF4-FFF2-40B4-BE49-F238E27FC236}">
                <a16:creationId xmlns:a16="http://schemas.microsoft.com/office/drawing/2014/main" xmlns="" id="{D34AA51D-E4B5-44AA-9286-BBCBF1E17CEB}"/>
              </a:ext>
            </a:extLst>
          </p:cNvPr>
          <p:cNvSpPr/>
          <p:nvPr/>
        </p:nvSpPr>
        <p:spPr>
          <a:xfrm>
            <a:off x="7826212" y="1754014"/>
            <a:ext cx="2514527" cy="511093"/>
          </a:xfrm>
          <a:prstGeom prst="roundRect">
            <a:avLst/>
          </a:prstGeom>
          <a:solidFill>
            <a:schemeClr val="accent1">
              <a:lumMod val="40000"/>
              <a:lumOff val="60000"/>
            </a:schemeClr>
          </a:solidFill>
          <a:ln>
            <a:solidFill>
              <a:schemeClr val="accent1">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Menino-besouro-areia</a:t>
            </a:r>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7" name="Elipse 26">
            <a:extLst>
              <a:ext uri="{FF2B5EF4-FFF2-40B4-BE49-F238E27FC236}">
                <a16:creationId xmlns:a16="http://schemas.microsoft.com/office/drawing/2014/main" xmlns="" id="{2CB88564-1C2D-4022-8228-070E36B2CB06}"/>
              </a:ext>
            </a:extLst>
          </p:cNvPr>
          <p:cNvSpPr/>
          <p:nvPr/>
        </p:nvSpPr>
        <p:spPr>
          <a:xfrm>
            <a:off x="7250697" y="1754014"/>
            <a:ext cx="561280" cy="534649"/>
          </a:xfrm>
          <a:prstGeom prst="ellipse">
            <a:avLst/>
          </a:prstGeom>
          <a:solidFill>
            <a:schemeClr val="accent1">
              <a:lumMod val="40000"/>
              <a:lumOff val="60000"/>
            </a:schemeClr>
          </a:solidFill>
          <a:ln>
            <a:solidFill>
              <a:schemeClr val="accent1">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a:ln w="0"/>
                <a:solidFill>
                  <a:schemeClr val="tx2"/>
                </a:solidFill>
                <a:effectLst>
                  <a:outerShdw blurRad="38100" dist="19050" dir="2700000" algn="tl" rotWithShape="0">
                    <a:schemeClr val="dk1">
                      <a:alpha val="40000"/>
                    </a:schemeClr>
                  </a:outerShdw>
                </a:effectLst>
              </a:rPr>
              <a:t>D</a:t>
            </a:r>
          </a:p>
        </p:txBody>
      </p:sp>
      <p:sp>
        <p:nvSpPr>
          <p:cNvPr id="28" name="Retângulo de cantos arredondados 12">
            <a:extLst>
              <a:ext uri="{FF2B5EF4-FFF2-40B4-BE49-F238E27FC236}">
                <a16:creationId xmlns:a16="http://schemas.microsoft.com/office/drawing/2014/main" xmlns="" id="{6ED66125-E16E-4070-B298-6727C452B7AB}"/>
              </a:ext>
            </a:extLst>
          </p:cNvPr>
          <p:cNvSpPr/>
          <p:nvPr/>
        </p:nvSpPr>
        <p:spPr>
          <a:xfrm>
            <a:off x="1998617" y="717950"/>
            <a:ext cx="8314013" cy="648072"/>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Quais  as  palavras que rimam com: domingo, d’ouro e  prata ? </a:t>
            </a:r>
            <a:endParaRPr lang="pt-BR"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9" name="Retângulo Arredondado 2">
            <a:extLst>
              <a:ext uri="{FF2B5EF4-FFF2-40B4-BE49-F238E27FC236}">
                <a16:creationId xmlns:a16="http://schemas.microsoft.com/office/drawing/2014/main" xmlns="" id="{D7D6338E-ED05-49DD-8A21-D2978C6A345C}"/>
              </a:ext>
            </a:extLst>
          </p:cNvPr>
          <p:cNvSpPr/>
          <p:nvPr/>
        </p:nvSpPr>
        <p:spPr>
          <a:xfrm>
            <a:off x="1137177" y="699743"/>
            <a:ext cx="680636" cy="666279"/>
          </a:xfrm>
          <a:prstGeom prst="roundRect">
            <a:avLst/>
          </a:prstGeom>
          <a:solidFill>
            <a:schemeClr val="accent1">
              <a:lumMod val="40000"/>
              <a:lumOff val="60000"/>
            </a:schemeClr>
          </a:solidFill>
          <a:ln>
            <a:solidFill>
              <a:schemeClr val="accent1">
                <a:lumMod val="20000"/>
                <a:lumOff val="8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smtClean="0">
                <a:solidFill>
                  <a:schemeClr val="tx2"/>
                </a:solidFill>
              </a:rPr>
              <a:t>02</a:t>
            </a:r>
            <a:endParaRPr lang="pt-BR" b="1" dirty="0">
              <a:solidFill>
                <a:schemeClr val="tx2"/>
              </a:solidFill>
            </a:endParaRPr>
          </a:p>
        </p:txBody>
      </p:sp>
      <p:sp>
        <p:nvSpPr>
          <p:cNvPr id="3" name="AutoShape 4" descr="arlendas Ilustradas para serem usadas na sala de aula, pregadas ao lado da lousa, como ficha de leitura para os alunos que estão no processo de alfabetização ou como vocês acharem melhor, sei que ideias vocês têm de sobra. Parlendas Do Folclore, Sobre O Folclore, Projeto Folclore, Parlendas Educação Infantil, Poesia Infantil, Texto Infantil, Leitura Infantil, Atividades De Alfabetização, Atividades Para Educação Infant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 name="Retângulo Arredondado 1"/>
          <p:cNvSpPr/>
          <p:nvPr/>
        </p:nvSpPr>
        <p:spPr>
          <a:xfrm>
            <a:off x="1668705" y="3423888"/>
            <a:ext cx="3978876" cy="2410553"/>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chemeClr val="tx1"/>
                </a:solidFill>
              </a:rPr>
              <a:t> </a:t>
            </a:r>
            <a:r>
              <a:rPr lang="pt-BR" dirty="0" smtClean="0">
                <a:solidFill>
                  <a:schemeClr val="tx1"/>
                </a:solidFill>
              </a:rPr>
              <a:t>Hoje é domingo, pede cachimbo</a:t>
            </a:r>
            <a:br>
              <a:rPr lang="pt-BR" dirty="0" smtClean="0">
                <a:solidFill>
                  <a:schemeClr val="tx1"/>
                </a:solidFill>
              </a:rPr>
            </a:br>
            <a:r>
              <a:rPr lang="pt-BR" dirty="0" err="1" smtClean="0">
                <a:solidFill>
                  <a:schemeClr val="tx1"/>
                </a:solidFill>
              </a:rPr>
              <a:t>Cachimbo</a:t>
            </a:r>
            <a:r>
              <a:rPr lang="pt-BR" dirty="0" smtClean="0">
                <a:solidFill>
                  <a:schemeClr val="tx1"/>
                </a:solidFill>
              </a:rPr>
              <a:t> é de barro, dá no jarro</a:t>
            </a:r>
            <a:br>
              <a:rPr lang="pt-BR" dirty="0" smtClean="0">
                <a:solidFill>
                  <a:schemeClr val="tx1"/>
                </a:solidFill>
              </a:rPr>
            </a:br>
            <a:r>
              <a:rPr lang="pt-BR" dirty="0" smtClean="0">
                <a:solidFill>
                  <a:schemeClr val="tx1"/>
                </a:solidFill>
              </a:rPr>
              <a:t>O jarro é fino, dá no sino</a:t>
            </a:r>
            <a:br>
              <a:rPr lang="pt-BR" dirty="0" smtClean="0">
                <a:solidFill>
                  <a:schemeClr val="tx1"/>
                </a:solidFill>
              </a:rPr>
            </a:br>
            <a:r>
              <a:rPr lang="pt-BR" dirty="0" smtClean="0">
                <a:solidFill>
                  <a:schemeClr val="tx1"/>
                </a:solidFill>
              </a:rPr>
              <a:t>O sino é de ouro, dá no touro</a:t>
            </a:r>
            <a:br>
              <a:rPr lang="pt-BR" dirty="0" smtClean="0">
                <a:solidFill>
                  <a:schemeClr val="tx1"/>
                </a:solidFill>
              </a:rPr>
            </a:br>
            <a:r>
              <a:rPr lang="pt-BR" dirty="0" smtClean="0">
                <a:solidFill>
                  <a:schemeClr val="tx1"/>
                </a:solidFill>
              </a:rPr>
              <a:t>O touro é </a:t>
            </a:r>
            <a:r>
              <a:rPr lang="pt-BR" dirty="0" err="1" smtClean="0">
                <a:solidFill>
                  <a:schemeClr val="tx1"/>
                </a:solidFill>
              </a:rPr>
              <a:t>valente,dá</a:t>
            </a:r>
            <a:r>
              <a:rPr lang="pt-BR" dirty="0" smtClean="0">
                <a:solidFill>
                  <a:schemeClr val="tx1"/>
                </a:solidFill>
              </a:rPr>
              <a:t> na gente</a:t>
            </a:r>
            <a:br>
              <a:rPr lang="pt-BR" dirty="0" smtClean="0">
                <a:solidFill>
                  <a:schemeClr val="tx1"/>
                </a:solidFill>
              </a:rPr>
            </a:br>
            <a:r>
              <a:rPr lang="pt-BR" dirty="0" smtClean="0">
                <a:solidFill>
                  <a:schemeClr val="tx1"/>
                </a:solidFill>
              </a:rPr>
              <a:t>A gente é fraco, cai no buraco</a:t>
            </a:r>
            <a:br>
              <a:rPr lang="pt-BR" dirty="0" smtClean="0">
                <a:solidFill>
                  <a:schemeClr val="tx1"/>
                </a:solidFill>
              </a:rPr>
            </a:br>
            <a:r>
              <a:rPr lang="pt-BR" dirty="0" smtClean="0">
                <a:solidFill>
                  <a:schemeClr val="tx1"/>
                </a:solidFill>
              </a:rPr>
              <a:t>O buraco é fundo, acabou-se o mundo.</a:t>
            </a:r>
            <a:endParaRPr lang="pt-BR" dirty="0"/>
          </a:p>
        </p:txBody>
      </p:sp>
      <p:sp>
        <p:nvSpPr>
          <p:cNvPr id="19" name="Retângulo Arredondado 18"/>
          <p:cNvSpPr/>
          <p:nvPr/>
        </p:nvSpPr>
        <p:spPr>
          <a:xfrm>
            <a:off x="5761905" y="3441558"/>
            <a:ext cx="3553097" cy="2392883"/>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chemeClr val="tx1"/>
                </a:solidFill>
              </a:rPr>
              <a:t> </a:t>
            </a:r>
            <a:endParaRPr lang="pt-BR" dirty="0"/>
          </a:p>
        </p:txBody>
      </p:sp>
      <p:pic>
        <p:nvPicPr>
          <p:cNvPr id="11" name="Imagem 10"/>
          <p:cNvPicPr>
            <a:picLocks noChangeAspect="1"/>
          </p:cNvPicPr>
          <p:nvPr/>
        </p:nvPicPr>
        <p:blipFill>
          <a:blip r:embed="rId3"/>
          <a:stretch>
            <a:fillRect/>
          </a:stretch>
        </p:blipFill>
        <p:spPr>
          <a:xfrm>
            <a:off x="6265306" y="3653512"/>
            <a:ext cx="2818169" cy="1951303"/>
          </a:xfrm>
          <a:prstGeom prst="rect">
            <a:avLst/>
          </a:prstGeom>
          <a:solidFill>
            <a:schemeClr val="accent2">
              <a:lumMod val="20000"/>
              <a:lumOff val="80000"/>
            </a:schemeClr>
          </a:solidFill>
        </p:spPr>
      </p:pic>
      <p:pic>
        <p:nvPicPr>
          <p:cNvPr id="31" name="Imagem 30"/>
          <p:cNvPicPr>
            <a:picLocks noChangeAspect="1"/>
          </p:cNvPicPr>
          <p:nvPr/>
        </p:nvPicPr>
        <p:blipFill>
          <a:blip r:embed="rId4"/>
          <a:stretch>
            <a:fillRect/>
          </a:stretch>
        </p:blipFill>
        <p:spPr>
          <a:xfrm>
            <a:off x="9692029" y="5135166"/>
            <a:ext cx="1265384" cy="1187546"/>
          </a:xfrm>
          <a:prstGeom prst="rect">
            <a:avLst/>
          </a:prstGeom>
        </p:spPr>
      </p:pic>
      <p:sp>
        <p:nvSpPr>
          <p:cNvPr id="18" name="Texto Explicativo em Elipse 17"/>
          <p:cNvSpPr/>
          <p:nvPr/>
        </p:nvSpPr>
        <p:spPr>
          <a:xfrm>
            <a:off x="9957298" y="4236081"/>
            <a:ext cx="1691370" cy="909250"/>
          </a:xfrm>
          <a:prstGeom prst="wedgeEllipse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solidFill>
                  <a:schemeClr val="tx1"/>
                </a:solidFill>
              </a:rPr>
              <a:t>Realize atividade em seu caderno</a:t>
            </a:r>
            <a:endParaRPr lang="pt-BR" sz="1600" dirty="0">
              <a:solidFill>
                <a:schemeClr val="tx1"/>
              </a:solidFill>
            </a:endParaRPr>
          </a:p>
        </p:txBody>
      </p:sp>
    </p:spTree>
    <p:extLst>
      <p:ext uri="{BB962C8B-B14F-4D97-AF65-F5344CB8AC3E}">
        <p14:creationId xmlns:p14="http://schemas.microsoft.com/office/powerpoint/2010/main" val="3096492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5"/>
                                        </p:tgtEl>
                                        <p:attrNameLst>
                                          <p:attrName>fillcolor</p:attrName>
                                        </p:attrNameLst>
                                      </p:cBhvr>
                                      <p:to>
                                        <a:srgbClr val="FF0000"/>
                                      </p:to>
                                    </p:animClr>
                                    <p:set>
                                      <p:cBhvr>
                                        <p:cTn id="7" dur="2000" fill="hold"/>
                                        <p:tgtEl>
                                          <p:spTgt spid="25"/>
                                        </p:tgtEl>
                                        <p:attrNameLst>
                                          <p:attrName>fill.type</p:attrName>
                                        </p:attrNameLst>
                                      </p:cBhvr>
                                      <p:to>
                                        <p:strVal val="solid"/>
                                      </p:to>
                                    </p:set>
                                    <p:set>
                                      <p:cBhvr>
                                        <p:cTn id="8" dur="2000" fill="hold"/>
                                        <p:tgtEl>
                                          <p:spTgt spid="25"/>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24"/>
                                        </p:tgtEl>
                                        <p:attrNameLst>
                                          <p:attrName>fillcolor</p:attrName>
                                        </p:attrNameLst>
                                      </p:cBhvr>
                                      <p:to>
                                        <a:srgbClr val="FF0000"/>
                                      </p:to>
                                    </p:animClr>
                                    <p:set>
                                      <p:cBhvr>
                                        <p:cTn id="11" dur="2000" fill="hold"/>
                                        <p:tgtEl>
                                          <p:spTgt spid="24"/>
                                        </p:tgtEl>
                                        <p:attrNameLst>
                                          <p:attrName>fill.type</p:attrName>
                                        </p:attrNameLst>
                                      </p:cBhvr>
                                      <p:to>
                                        <p:strVal val="solid"/>
                                      </p:to>
                                    </p:set>
                                    <p:set>
                                      <p:cBhvr>
                                        <p:cTn id="12" dur="2000" fill="hold"/>
                                        <p:tgtEl>
                                          <p:spTgt spid="24"/>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13" restart="whenNotActive" fill="hold" evtFilter="cancelBubble" nodeType="interactiveSeq">
                <p:stCondLst>
                  <p:cond evt="onClick" delay="0">
                    <p:tgtEl>
                      <p:spTgt spid="23"/>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23"/>
                                        </p:tgtEl>
                                        <p:attrNameLst>
                                          <p:attrName>fillcolor</p:attrName>
                                        </p:attrNameLst>
                                      </p:cBhvr>
                                      <p:to>
                                        <a:srgbClr val="00B050"/>
                                      </p:to>
                                    </p:animClr>
                                    <p:set>
                                      <p:cBhvr>
                                        <p:cTn id="18" dur="2000" fill="hold"/>
                                        <p:tgtEl>
                                          <p:spTgt spid="23"/>
                                        </p:tgtEl>
                                        <p:attrNameLst>
                                          <p:attrName>fill.type</p:attrName>
                                        </p:attrNameLst>
                                      </p:cBhvr>
                                      <p:to>
                                        <p:strVal val="solid"/>
                                      </p:to>
                                    </p:set>
                                    <p:set>
                                      <p:cBhvr>
                                        <p:cTn id="19" dur="2000" fill="hold"/>
                                        <p:tgtEl>
                                          <p:spTgt spid="23"/>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2" name="applause.wav"/>
                                        </p:tgtEl>
                                      </p:cMediaNode>
                                    </p:audio>
                                  </p:subTnLst>
                                </p:cTn>
                              </p:par>
                              <p:par>
                                <p:cTn id="20" presetID="1" presetClass="emph" presetSubtype="2" fill="hold" nodeType="withEffect">
                                  <p:stCondLst>
                                    <p:cond delay="0"/>
                                  </p:stCondLst>
                                  <p:childTnLst>
                                    <p:animClr clrSpc="rgb" dir="cw">
                                      <p:cBhvr>
                                        <p:cTn id="21" dur="2000" fill="hold"/>
                                        <p:tgtEl>
                                          <p:spTgt spid="22"/>
                                        </p:tgtEl>
                                        <p:attrNameLst>
                                          <p:attrName>fillcolor</p:attrName>
                                        </p:attrNameLst>
                                      </p:cBhvr>
                                      <p:to>
                                        <a:srgbClr val="00B050"/>
                                      </p:to>
                                    </p:animClr>
                                    <p:set>
                                      <p:cBhvr>
                                        <p:cTn id="22" dur="2000" fill="hold"/>
                                        <p:tgtEl>
                                          <p:spTgt spid="22"/>
                                        </p:tgtEl>
                                        <p:attrNameLst>
                                          <p:attrName>fill.type</p:attrName>
                                        </p:attrNameLst>
                                      </p:cBhvr>
                                      <p:to>
                                        <p:strVal val="solid"/>
                                      </p:to>
                                    </p:set>
                                    <p:set>
                                      <p:cBhvr>
                                        <p:cTn id="23" dur="2000" fill="hold"/>
                                        <p:tgtEl>
                                          <p:spTgt spid="22"/>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3"/>
                  </p:tgtEl>
                </p:cond>
              </p:nextCondLst>
            </p:seq>
            <p:seq concurrent="1" nextAc="seek">
              <p:cTn id="24" restart="whenNotActive" fill="hold" evtFilter="cancelBubble" nodeType="interactiveSeq">
                <p:stCondLst>
                  <p:cond evt="onClick" delay="0">
                    <p:tgtEl>
                      <p:spTgt spid="27"/>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27"/>
                                        </p:tgtEl>
                                        <p:attrNameLst>
                                          <p:attrName>fillcolor</p:attrName>
                                        </p:attrNameLst>
                                      </p:cBhvr>
                                      <p:to>
                                        <a:srgbClr val="FF0000"/>
                                      </p:to>
                                    </p:animClr>
                                    <p:set>
                                      <p:cBhvr>
                                        <p:cTn id="29" dur="2000" fill="hold"/>
                                        <p:tgtEl>
                                          <p:spTgt spid="27"/>
                                        </p:tgtEl>
                                        <p:attrNameLst>
                                          <p:attrName>fill.type</p:attrName>
                                        </p:attrNameLst>
                                      </p:cBhvr>
                                      <p:to>
                                        <p:strVal val="solid"/>
                                      </p:to>
                                    </p:set>
                                    <p:set>
                                      <p:cBhvr>
                                        <p:cTn id="30" dur="2000" fill="hold"/>
                                        <p:tgtEl>
                                          <p:spTgt spid="27"/>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000" fill="hold"/>
                                        <p:tgtEl>
                                          <p:spTgt spid="26"/>
                                        </p:tgtEl>
                                        <p:attrNameLst>
                                          <p:attrName>fillcolor</p:attrName>
                                        </p:attrNameLst>
                                      </p:cBhvr>
                                      <p:to>
                                        <a:srgbClr val="FF0000"/>
                                      </p:to>
                                    </p:animClr>
                                    <p:set>
                                      <p:cBhvr>
                                        <p:cTn id="33" dur="2000" fill="hold"/>
                                        <p:tgtEl>
                                          <p:spTgt spid="26"/>
                                        </p:tgtEl>
                                        <p:attrNameLst>
                                          <p:attrName>fill.type</p:attrName>
                                        </p:attrNameLst>
                                      </p:cBhvr>
                                      <p:to>
                                        <p:strVal val="solid"/>
                                      </p:to>
                                    </p:set>
                                    <p:set>
                                      <p:cBhvr>
                                        <p:cTn id="34" dur="2000" fill="hold"/>
                                        <p:tgtEl>
                                          <p:spTgt spid="26"/>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35" restart="whenNotActive" fill="hold" evtFilter="cancelBubble" nodeType="interactiveSeq">
                <p:stCondLst>
                  <p:cond evt="onClick" delay="0">
                    <p:tgtEl>
                      <p:spTgt spid="21"/>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21"/>
                                        </p:tgtEl>
                                        <p:attrNameLst>
                                          <p:attrName>fillcolor</p:attrName>
                                        </p:attrNameLst>
                                      </p:cBhvr>
                                      <p:to>
                                        <a:srgbClr val="FF0000"/>
                                      </p:to>
                                    </p:animClr>
                                    <p:set>
                                      <p:cBhvr>
                                        <p:cTn id="40" dur="2000" fill="hold"/>
                                        <p:tgtEl>
                                          <p:spTgt spid="21"/>
                                        </p:tgtEl>
                                        <p:attrNameLst>
                                          <p:attrName>fill.type</p:attrName>
                                        </p:attrNameLst>
                                      </p:cBhvr>
                                      <p:to>
                                        <p:strVal val="solid"/>
                                      </p:to>
                                    </p:set>
                                    <p:set>
                                      <p:cBhvr>
                                        <p:cTn id="41" dur="2000" fill="hold"/>
                                        <p:tgtEl>
                                          <p:spTgt spid="21"/>
                                        </p:tgtEl>
                                        <p:attrNameLst>
                                          <p:attrName>fill.on</p:attrName>
                                        </p:attrNameLst>
                                      </p:cBhvr>
                                      <p:to>
                                        <p:strVal val="true"/>
                                      </p:to>
                                    </p:set>
                                  </p:childTnLst>
                                </p:cTn>
                              </p:par>
                              <p:par>
                                <p:cTn id="42" presetID="1" presetClass="emph" presetSubtype="2" fill="hold" nodeType="withEffect">
                                  <p:stCondLst>
                                    <p:cond delay="0"/>
                                  </p:stCondLst>
                                  <p:childTnLst>
                                    <p:animClr clrSpc="rgb" dir="cw">
                                      <p:cBhvr>
                                        <p:cTn id="43" dur="2000" fill="hold"/>
                                        <p:tgtEl>
                                          <p:spTgt spid="20"/>
                                        </p:tgtEl>
                                        <p:attrNameLst>
                                          <p:attrName>fillcolor</p:attrName>
                                        </p:attrNameLst>
                                      </p:cBhvr>
                                      <p:to>
                                        <a:srgbClr val="FF0000"/>
                                      </p:to>
                                    </p:animClr>
                                    <p:set>
                                      <p:cBhvr>
                                        <p:cTn id="44" dur="2000" fill="hold"/>
                                        <p:tgtEl>
                                          <p:spTgt spid="20"/>
                                        </p:tgtEl>
                                        <p:attrNameLst>
                                          <p:attrName>fill.type</p:attrName>
                                        </p:attrNameLst>
                                      </p:cBhvr>
                                      <p:to>
                                        <p:strVal val="solid"/>
                                      </p:to>
                                    </p:set>
                                    <p:set>
                                      <p:cBhvr>
                                        <p:cTn id="45" dur="2000" fill="hold"/>
                                        <p:tgtEl>
                                          <p:spTgt spid="20"/>
                                        </p:tgtEl>
                                        <p:attrNameLst>
                                          <p:attrName>fill.on</p:attrName>
                                        </p:attrNameLst>
                                      </p:cBhvr>
                                      <p:to>
                                        <p:strVal val="true"/>
                                      </p:to>
                                    </p:set>
                                  </p:childTnLst>
                                </p:cTn>
                              </p:par>
                            </p:childTnLst>
                          </p:cTn>
                        </p:par>
                      </p:childTnLst>
                    </p:cTn>
                  </p:par>
                </p:childTnLst>
              </p:cTn>
              <p:nextCondLst>
                <p:cond evt="onClick" delay="0">
                  <p:tgtEl>
                    <p:spTgt spid="21"/>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ânico">
  <a:themeElements>
    <a:clrScheme name="Orgânico">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â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â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Tema do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5536</TotalTime>
  <Words>1003</Words>
  <Application>Microsoft Office PowerPoint</Application>
  <PresentationFormat>Widescreen</PresentationFormat>
  <Paragraphs>283</Paragraphs>
  <Slides>22</Slides>
  <Notes>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22</vt:i4>
      </vt:variant>
    </vt:vector>
  </HeadingPairs>
  <TitlesOfParts>
    <vt:vector size="28" baseType="lpstr">
      <vt:lpstr>Arial</vt:lpstr>
      <vt:lpstr>Calibri</vt:lpstr>
      <vt:lpstr>Garamond</vt:lpstr>
      <vt:lpstr>Segoe Print</vt:lpstr>
      <vt:lpstr>Times New Roman</vt:lpstr>
      <vt:lpstr>Orgânico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Ensino Fundamental I 3º ano Matemática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Layout do Título</dc:title>
  <dc:creator>smec17</dc:creator>
  <cp:lastModifiedBy>smec01</cp:lastModifiedBy>
  <cp:revision>308</cp:revision>
  <dcterms:created xsi:type="dcterms:W3CDTF">2020-07-13T13:22:48Z</dcterms:created>
  <dcterms:modified xsi:type="dcterms:W3CDTF">2020-08-14T14:16:18Z</dcterms:modified>
</cp:coreProperties>
</file>