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5" r:id="rId6"/>
    <p:sldId id="276" r:id="rId7"/>
    <p:sldId id="269" r:id="rId8"/>
    <p:sldId id="277" r:id="rId9"/>
    <p:sldId id="272" r:id="rId1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15/06/2020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15/06/2020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0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73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20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19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qdQReO3pNi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N52hq7d7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WFYuIu7B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O5WRaeEl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samo.com/pt-br/v%C3%ADdeo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3717032"/>
            <a:ext cx="9722296" cy="3888432"/>
          </a:xfrm>
        </p:spPr>
        <p:txBody>
          <a:bodyPr rtlCol="0"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 - MG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/>
              <a:t> </a:t>
            </a:r>
            <a:br>
              <a:rPr lang="pt-BR" sz="1800" dirty="0" smtClean="0"/>
            </a:br>
            <a:r>
              <a:rPr lang="pt-BR" dirty="0" smtClean="0"/>
              <a:t>         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2060848"/>
            <a:ext cx="7086600" cy="1796008"/>
          </a:xfrm>
        </p:spPr>
        <p:txBody>
          <a:bodyPr rtlCol="0">
            <a:normAutofit/>
          </a:bodyPr>
          <a:lstStyle/>
          <a:p>
            <a:pPr algn="ctr"/>
            <a:r>
              <a:rPr lang="pt-BR" sz="5400" dirty="0"/>
              <a:t>Educação Infantil   </a:t>
            </a:r>
            <a:br>
              <a:rPr lang="pt-BR" sz="5400" dirty="0"/>
            </a:br>
            <a:r>
              <a:rPr lang="pt-BR" sz="5400" dirty="0" smtClean="0"/>
              <a:t>0 a 3 anos</a:t>
            </a:r>
            <a:endParaRPr lang="pt-BR" sz="5400" dirty="0"/>
          </a:p>
        </p:txBody>
      </p:sp>
      <p:pic>
        <p:nvPicPr>
          <p:cNvPr id="4" name="Imagem 3" descr="F:\Desktop\janela_roll_cadastro_úni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88001"/>
            <a:ext cx="166687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36876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b="1" dirty="0" smtClean="0"/>
              <a:t>Olá, família!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Durante este período, que precisamos ficar em casa, selecionamos, com carinho, alguns materiais para as crianças e para você!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0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31248"/>
            <a:ext cx="12036425" cy="2232249"/>
          </a:xfrm>
        </p:spPr>
        <p:txBody>
          <a:bodyPr rtlCol="0">
            <a:normAutofit fontScale="90000"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600" b="1" dirty="0"/>
              <a:t>Como </a:t>
            </a:r>
            <a:r>
              <a:rPr lang="pt-BR" sz="3600" b="1" dirty="0" smtClean="0"/>
              <a:t>explicar às </a:t>
            </a:r>
            <a:r>
              <a:rPr lang="pt-BR" sz="3600" b="1" dirty="0"/>
              <a:t>crianças porque precisamos ficar em casa?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Selecionamos </a:t>
            </a:r>
            <a:r>
              <a:rPr lang="pt-BR" sz="2400" dirty="0"/>
              <a:t>um </a:t>
            </a:r>
            <a:r>
              <a:rPr lang="pt-BR" sz="2400" dirty="0" smtClean="0"/>
              <a:t>vídeo, </a:t>
            </a:r>
            <a:r>
              <a:rPr lang="pt-BR" sz="2400" dirty="0"/>
              <a:t>do Mundo </a:t>
            </a:r>
            <a:r>
              <a:rPr lang="pt-BR" sz="2400" dirty="0" err="1" smtClean="0"/>
              <a:t>Bita</a:t>
            </a:r>
            <a:r>
              <a:rPr lang="pt-BR" sz="2400" dirty="0" smtClean="0"/>
              <a:t>, </a:t>
            </a:r>
            <a:r>
              <a:rPr lang="pt-BR" sz="2400" dirty="0"/>
              <a:t>para assistir com a família! </a:t>
            </a:r>
            <a:br>
              <a:rPr lang="pt-BR" sz="2400" dirty="0"/>
            </a:br>
            <a:r>
              <a:rPr lang="pt-BR" sz="2400" dirty="0" smtClean="0"/>
              <a:t>                 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12" name="AutoShape 8" descr="Resultado de imagem para imagem mundo bita"/>
          <p:cNvSpPr>
            <a:spLocks noChangeAspect="1" noChangeArrowheads="1"/>
          </p:cNvSpPr>
          <p:nvPr/>
        </p:nvSpPr>
        <p:spPr bwMode="auto">
          <a:xfrm>
            <a:off x="1775520" y="2636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8" descr="Resultado de imagem para imagem mundo bita"/>
          <p:cNvSpPr>
            <a:spLocks noChangeAspect="1" noChangeArrowheads="1"/>
          </p:cNvSpPr>
          <p:nvPr/>
        </p:nvSpPr>
        <p:spPr bwMode="auto">
          <a:xfrm>
            <a:off x="1271464" y="30503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0" descr="Resultado de imagem para imagem mundo b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57" y="1943355"/>
            <a:ext cx="5328592" cy="2823576"/>
          </a:xfrm>
          <a:prstGeom prst="rect">
            <a:avLst/>
          </a:prstGeom>
        </p:spPr>
      </p:pic>
      <p:sp>
        <p:nvSpPr>
          <p:cNvPr id="5" name="Texto explicativo em forma de nuvem 4"/>
          <p:cNvSpPr/>
          <p:nvPr/>
        </p:nvSpPr>
        <p:spPr>
          <a:xfrm>
            <a:off x="9048328" y="2960967"/>
            <a:ext cx="2880320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Vamos assistir?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12359" y="4651546"/>
            <a:ext cx="5569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hlinkClick r:id="rId4"/>
            </a:endParaRPr>
          </a:p>
          <a:p>
            <a:endParaRPr lang="pt-BR" dirty="0" smtClean="0">
              <a:hlinkClick r:id="rId4"/>
            </a:endParaRPr>
          </a:p>
          <a:p>
            <a:endParaRPr lang="pt-BR" dirty="0" smtClean="0">
              <a:hlinkClick r:id="rId4"/>
            </a:endParaRPr>
          </a:p>
          <a:p>
            <a:endParaRPr lang="pt-BR" dirty="0">
              <a:hlinkClick r:id="rId4"/>
            </a:endParaRPr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://www.youtube.com/watch?v=qdQReO3pNik</a:t>
            </a:r>
            <a:r>
              <a:rPr lang="pt-BR" dirty="0"/>
              <a:t> </a:t>
            </a:r>
            <a:endParaRPr lang="pt-BR" dirty="0" smtClean="0"/>
          </a:p>
          <a:p>
            <a:pPr algn="r"/>
            <a:r>
              <a:rPr lang="pt-BR" sz="1400" dirty="0" smtClean="0"/>
              <a:t>&lt;&lt;</a:t>
            </a:r>
            <a:r>
              <a:rPr lang="pt-BR" sz="1400" dirty="0"/>
              <a:t>acesso em 11|06|2020&gt;&gt;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612359" y="5068109"/>
            <a:ext cx="5347737" cy="486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Clique no link abaixo para acessar.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914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9829800" cy="1082674"/>
          </a:xfrm>
        </p:spPr>
        <p:txBody>
          <a:bodyPr rtlCol="0"/>
          <a:lstStyle/>
          <a:p>
            <a:pPr algn="ctr" rtl="0"/>
            <a:r>
              <a:rPr lang="pt-BR" dirty="0"/>
              <a:t>M</a:t>
            </a:r>
            <a:r>
              <a:rPr lang="pt-BR" dirty="0" smtClean="0"/>
              <a:t>úsica para você, criança!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 do Mundo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Bita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gente cresce 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u="sng" kern="11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t-BR" u="sng" kern="1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t-BR" u="sng" kern="11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www.youtube.com/watch?v=AFN52hq7d7w</a:t>
            </a:r>
            <a:endParaRPr lang="pt-BR" u="sng" kern="1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600" kern="1100" dirty="0"/>
              <a:t> </a:t>
            </a:r>
            <a:r>
              <a:rPr lang="pt-BR" sz="1600" kern="1100" dirty="0" smtClean="0"/>
              <a:t>                                                               </a:t>
            </a:r>
            <a:r>
              <a:rPr lang="pt-BR" sz="1400" kern="1100" dirty="0" smtClean="0"/>
              <a:t>&lt;&lt;</a:t>
            </a:r>
            <a:r>
              <a:rPr lang="pt-BR" sz="1400" kern="1100" dirty="0"/>
              <a:t>acesso em 11|06|2020&gt;&gt;</a:t>
            </a:r>
            <a:endParaRPr lang="pt-BR" sz="1600" kern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Música –do Viajar pelo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safari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pt-BR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pt-BR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www.youtube.com/watch?v=9WFYuIu7BKA</a:t>
            </a:r>
            <a:endParaRPr lang="pt-BR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800" kern="1100" dirty="0" smtClean="0"/>
              <a:t>                                                       </a:t>
            </a:r>
            <a:r>
              <a:rPr lang="pt-BR" sz="1400" kern="1100" dirty="0"/>
              <a:t>&lt;&lt;acesso em 11|06|2020&gt;&gt;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 explicativo em elipse 2"/>
          <p:cNvSpPr/>
          <p:nvPr/>
        </p:nvSpPr>
        <p:spPr>
          <a:xfrm>
            <a:off x="8040216" y="1154088"/>
            <a:ext cx="2520280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esqueça!</a:t>
            </a:r>
          </a:p>
          <a:p>
            <a:pPr algn="ctr"/>
            <a:r>
              <a:rPr lang="pt-BR" dirty="0" smtClean="0"/>
              <a:t>Clique nos links para acessar.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225136" cy="6016202"/>
          </a:xfrm>
        </p:spPr>
        <p:txBody>
          <a:bodyPr rtlCol="0">
            <a:normAutofit fontScale="90000"/>
          </a:bodyPr>
          <a:lstStyle/>
          <a:p>
            <a:r>
              <a:rPr lang="pt-BR" b="1" dirty="0"/>
              <a:t>Vila Sésamo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Vamos dançar e aprender como lavar as mãos com o Elmo!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Você </a:t>
            </a:r>
            <a:r>
              <a:rPr lang="pt-BR" dirty="0"/>
              <a:t>sabia que fazendo isso você está cuidando de você e de quem você ama? Dance e se divirta com a música para lavar as mãos!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Sésamo: Lavar As Mãos | Música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u="sng" dirty="0" smtClean="0">
                <a:hlinkClick r:id="rId3"/>
              </a:rPr>
              <a:t>https</a:t>
            </a:r>
            <a:r>
              <a:rPr lang="pt-BR" u="sng" dirty="0">
                <a:hlinkClick r:id="rId3"/>
              </a:rPr>
              <a:t>://</a:t>
            </a:r>
            <a:r>
              <a:rPr lang="pt-BR" u="sng" dirty="0" smtClean="0">
                <a:hlinkClick r:id="rId3"/>
              </a:rPr>
              <a:t>www.youtube.com/watch?v=JLO5WRaeElU</a:t>
            </a: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sesamo.com/pt-br/v%C3%ADdeos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r>
              <a:rPr lang="pt-BR" dirty="0" smtClean="0"/>
              <a:t>                                                          </a:t>
            </a:r>
            <a:r>
              <a:rPr lang="pt-BR" sz="3600" kern="1100" dirty="0" smtClean="0"/>
              <a:t> </a:t>
            </a:r>
            <a:r>
              <a:rPr lang="pt-BR" sz="1800" kern="1100" dirty="0"/>
              <a:t>&lt;&lt;acesso em 11|06|2020&gt;&gt;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783632" y="3356992"/>
            <a:ext cx="3672409" cy="486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Clique no link para acessar.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580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9829800" cy="3495922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 smtClean="0"/>
              <a:t>Que neste momento possamos conversar, contar histórias e</a:t>
            </a:r>
            <a:br>
              <a:rPr lang="pt-BR" dirty="0" smtClean="0"/>
            </a:br>
            <a:r>
              <a:rPr lang="pt-BR" dirty="0" smtClean="0"/>
              <a:t>assistir músicas juntos! O importante é estarmos bem e com saúde!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23792" y="37170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+mj-lt"/>
              </a:rPr>
              <a:t>Com carinho!</a:t>
            </a:r>
          </a:p>
          <a:p>
            <a:pPr algn="r"/>
            <a:r>
              <a:rPr lang="pt-BR" sz="2400" dirty="0" smtClean="0">
                <a:latin typeface="+mj-lt"/>
              </a:rPr>
              <a:t>Secretaria Municipal de Educação e Cultura de Alfenas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a4f35948-e619-41b3-aa29-22878b09cfd2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258</TotalTime>
  <Words>138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Amigos das crianças 16X9</vt:lpstr>
      <vt:lpstr>          SECRETARIA MUNICIPAL DE EDUCAÇÃO E CULTURA DE ALFENAS - MG               </vt:lpstr>
      <vt:lpstr>Olá, família!  Durante este período, que precisamos ficar em casa, selecionamos, com carinho, alguns materiais para as crianças e para você!  </vt:lpstr>
      <vt:lpstr>            Como explicar às crianças porque precisamos ficar em casa?   Selecionamos um vídeo, do Mundo Bita, para assistir com a família!                      </vt:lpstr>
      <vt:lpstr>Música para você, criança!</vt:lpstr>
      <vt:lpstr>Vila Sésamo   Vamos dançar e aprender como lavar as mãos com o Elmo!  Você sabia que fazendo isso você está cuidando de você e de quem você ama? Dance e se divirta com a música para lavar as mãos!   Sésamo: Lavar As Mãos | Música    https://www.youtube.com/watch?v=JLO5WRaeElU https://sesamo.com/pt-br/v%C3%ADdeos                                                             &lt;&lt;acesso em 11|06|2020&gt;&gt;    </vt:lpstr>
      <vt:lpstr>Que neste momento possamos conversar, contar histórias e assistir músicas juntos! O importante é estarmos bem e com saúde!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infantil</dc:title>
  <dc:creator>smec45</dc:creator>
  <cp:lastModifiedBy>smec01</cp:lastModifiedBy>
  <cp:revision>30</cp:revision>
  <dcterms:created xsi:type="dcterms:W3CDTF">2020-06-08T11:35:08Z</dcterms:created>
  <dcterms:modified xsi:type="dcterms:W3CDTF">2020-06-15T12:14:19Z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