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94" r:id="rId2"/>
    <p:sldId id="293" r:id="rId3"/>
    <p:sldId id="257" r:id="rId4"/>
    <p:sldId id="304" r:id="rId5"/>
    <p:sldId id="298" r:id="rId6"/>
    <p:sldId id="301" r:id="rId7"/>
    <p:sldId id="302" r:id="rId8"/>
    <p:sldId id="297" r:id="rId9"/>
    <p:sldId id="258" r:id="rId10"/>
    <p:sldId id="30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6222"/>
    <a:srgbClr val="22B7CB"/>
    <a:srgbClr val="EB2264"/>
    <a:srgbClr val="F9C422"/>
    <a:srgbClr val="FFFEFB"/>
    <a:srgbClr val="EE6121"/>
    <a:srgbClr val="C4D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7CB3C1-6056-46DD-8394-718C8B650D97}">
  <a:tblStyle styleId="{A27CB3C1-6056-46DD-8394-718C8B650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90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9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0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9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99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4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61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37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60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bDqDzt-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M4MCS8cEH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sVio4ib7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D9aLTvJVlw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85" y="263207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951893" y="2127738"/>
            <a:ext cx="5319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EDUCAÇÃO INFANTIL</a:t>
            </a:r>
          </a:p>
          <a:p>
            <a:pPr algn="ctr"/>
            <a:r>
              <a:rPr lang="pt-BR" sz="3600" dirty="0" smtClean="0"/>
              <a:t>JARDIM</a:t>
            </a:r>
            <a:endParaRPr lang="pt-BR" sz="3600" dirty="0" smtClean="0"/>
          </a:p>
          <a:p>
            <a:pPr algn="ctr"/>
            <a:endParaRPr lang="pt-BR" sz="1800" dirty="0" smtClean="0"/>
          </a:p>
          <a:p>
            <a:pPr algn="ctr"/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28699" y="4281726"/>
            <a:ext cx="7165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+mj-lt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800" b="1" dirty="0">
                <a:latin typeface="+mj-lt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5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606" y="2421003"/>
            <a:ext cx="3208571" cy="2594686"/>
          </a:xfrm>
          <a:prstGeom prst="rect">
            <a:avLst/>
          </a:prstGeom>
        </p:spPr>
      </p:pic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898980" y="957121"/>
            <a:ext cx="343319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solidFill>
                  <a:srgbClr val="EB2264"/>
                </a:solidFill>
              </a:rPr>
              <a:t>Até breve, família!</a:t>
            </a:r>
            <a:endParaRPr sz="3600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389" l="6875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78" y="369277"/>
            <a:ext cx="8475784" cy="45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996067" y="665018"/>
            <a:ext cx="5876693" cy="3918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2800" dirty="0" smtClean="0">
                <a:latin typeface="+mj-lt"/>
              </a:rPr>
              <a:t>  </a:t>
            </a:r>
            <a:br>
              <a:rPr lang="pt-BR" sz="2800" dirty="0" smtClean="0">
                <a:latin typeface="+mj-lt"/>
              </a:rPr>
            </a:br>
            <a:r>
              <a:rPr lang="pt-BR" sz="2800" dirty="0">
                <a:latin typeface="+mj-lt"/>
              </a:rPr>
              <a:t/>
            </a:r>
            <a:br>
              <a:rPr lang="pt-BR" sz="2800" dirty="0">
                <a:latin typeface="+mj-lt"/>
              </a:rPr>
            </a:br>
            <a:r>
              <a:rPr lang="pt-BR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+mj-lt"/>
              </a:rPr>
            </a:b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 família!</a:t>
            </a:r>
            <a:b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hora de falarmos sobre um tema importante:</a:t>
            </a:r>
            <a:b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4568" y="440699"/>
            <a:ext cx="5275500" cy="6411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Selecionamos a música,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“Sai mosquito”,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Bento e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Totó,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você assistir com sua criança!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48" y="1335916"/>
            <a:ext cx="4804220" cy="24889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13824" y="4344518"/>
            <a:ext cx="4516244" cy="33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https://www.youtube.com/watch?v=MRbDqDzt-C0</a:t>
            </a:r>
            <a:endParaRPr lang="pt-BR" alt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02205" y="4036741"/>
            <a:ext cx="256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Clique abaixo para assistir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3783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1505" y="2069374"/>
            <a:ext cx="5275442" cy="2948471"/>
          </a:xfrm>
        </p:spPr>
        <p:txBody>
          <a:bodyPr/>
          <a:lstStyle/>
          <a:p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animação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“Vira </a:t>
            </a:r>
            <a:r>
              <a:rPr lang="pt-B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Solução”,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Palavra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Cantada,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 parte do projeto “Crianças contra </a:t>
            </a:r>
            <a:r>
              <a:rPr lang="pt-B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do Ministério da Saúde.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e a música são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aliadas importantes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desafio de mobilizar a população para o combate ao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mosquito Aedes Aegypti. Um só mosquito transmite até três doenças: Dengue, </a:t>
            </a:r>
            <a:r>
              <a:rPr lang="pt-B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Chikungunya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066585" y="-289932"/>
            <a:ext cx="3010830" cy="2999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assistir o vídeo 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“Vira </a:t>
            </a:r>
            <a:r>
              <a:rPr lang="pt-B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</a:t>
            </a:r>
            <a:r>
              <a:rPr lang="pt-B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a Solução”?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8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435468" y="1099038"/>
            <a:ext cx="5213197" cy="2719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2800" dirty="0" smtClean="0">
                <a:latin typeface="+mj-lt"/>
              </a:rPr>
              <a:t>  </a:t>
            </a:r>
            <a:br>
              <a:rPr lang="pt-BR" sz="2800" dirty="0" smtClean="0">
                <a:latin typeface="+mj-lt"/>
              </a:rPr>
            </a:br>
            <a:r>
              <a:rPr lang="pt-BR" sz="2800" dirty="0">
                <a:latin typeface="+mj-lt"/>
              </a:rPr>
              <a:t/>
            </a:r>
            <a:br>
              <a:rPr lang="pt-BR" sz="2800" dirty="0">
                <a:latin typeface="+mj-lt"/>
              </a:rPr>
            </a:br>
            <a:r>
              <a:rPr lang="pt-BR" sz="2800" dirty="0" smtClean="0">
                <a:latin typeface="+mj-lt"/>
              </a:rPr>
              <a:t/>
            </a:r>
            <a:br>
              <a:rPr lang="pt-BR" sz="2800" dirty="0" smtClean="0">
                <a:latin typeface="+mj-lt"/>
              </a:rPr>
            </a:br>
            <a:r>
              <a:rPr lang="pt-BR" sz="2800" dirty="0">
                <a:latin typeface="+mj-lt"/>
              </a:rPr>
              <a:t/>
            </a:r>
            <a:br>
              <a:rPr lang="pt-BR" sz="2800" dirty="0">
                <a:latin typeface="+mj-lt"/>
              </a:rPr>
            </a:br>
            <a:r>
              <a:rPr lang="pt-BR" sz="2800" dirty="0" smtClean="0">
                <a:latin typeface="+mj-lt"/>
              </a:rPr>
              <a:t/>
            </a:r>
            <a:br>
              <a:rPr lang="pt-BR" sz="2800" dirty="0" smtClean="0">
                <a:latin typeface="+mj-lt"/>
              </a:rPr>
            </a:br>
            <a:endParaRPr sz="2800" dirty="0"/>
          </a:p>
        </p:txBody>
      </p:sp>
      <p:sp>
        <p:nvSpPr>
          <p:cNvPr id="202" name="Google Shape;202;p14"/>
          <p:cNvSpPr txBox="1"/>
          <p:nvPr/>
        </p:nvSpPr>
        <p:spPr>
          <a:xfrm>
            <a:off x="5657958" y="1730550"/>
            <a:ext cx="24864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510" y="893367"/>
            <a:ext cx="5876305" cy="304428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72606" y="4406784"/>
            <a:ext cx="4938919" cy="324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hlinkClick r:id="rId4"/>
              </a:rPr>
              <a:t>https://www.youtube.com/watch?v=SM4MCS8cEHw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01119" y="3976734"/>
            <a:ext cx="3100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Acesse o link abaixo: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52947" y="4731540"/>
            <a:ext cx="2058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&lt;&lt;acesso em: 18/06/2020&gt;&gt;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036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31326" y="2319452"/>
            <a:ext cx="50403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personagens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programa “Quintal da Cultura”,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vão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explicar como eliminar a dengue em casa!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90" y="1011275"/>
            <a:ext cx="4627086" cy="17542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 rot="5400000">
            <a:off x="7712684" y="2634695"/>
            <a:ext cx="2601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tvcultura.com.br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25" y="78059"/>
            <a:ext cx="4850937" cy="2511182"/>
          </a:xfrm>
          <a:prstGeom prst="rect">
            <a:avLst/>
          </a:prstGeom>
        </p:spPr>
      </p:pic>
      <p:sp>
        <p:nvSpPr>
          <p:cNvPr id="6" name="Google Shape;200;p14"/>
          <p:cNvSpPr txBox="1">
            <a:spLocks noGrp="1"/>
          </p:cNvSpPr>
          <p:nvPr>
            <p:ph type="title"/>
          </p:nvPr>
        </p:nvSpPr>
        <p:spPr>
          <a:xfrm>
            <a:off x="1897485" y="2488116"/>
            <a:ext cx="6068452" cy="19226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dirty="0" smtClean="0">
                <a:latin typeface="+mj-lt"/>
              </a:rPr>
              <a:t>  </a:t>
            </a:r>
            <a:br>
              <a:rPr lang="pt-BR" sz="2800" dirty="0" smtClean="0">
                <a:latin typeface="+mj-lt"/>
              </a:rPr>
            </a:b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mosquito da dengue anda à solta no Quintal. Mas Doroteia, Osório e Ludovico vão formar um esquadrão de combate à dengue e eliminar todos os lugares onde o famoso Aedes Aegypti gosta de por seus ovos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49766" y="4309643"/>
            <a:ext cx="4850937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https://www.youtube.com/watch?v=X6sVio4ib7k</a:t>
            </a: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716229" y="3998519"/>
            <a:ext cx="1918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Acesse aqui: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85318" y="4610726"/>
            <a:ext cx="2058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&lt;&lt;acesso em: 18/06/2020&gt;&gt;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0751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8269" y="1037063"/>
            <a:ext cx="7631084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Juca </a:t>
            </a:r>
            <a:r>
              <a:rPr lang="pt-BR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Machuca e a Dengue - Varal de </a:t>
            </a:r>
            <a:r>
              <a:rPr lang="pt-BR" sz="24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Histórias</a:t>
            </a:r>
          </a:p>
          <a:p>
            <a:pPr algn="ctr">
              <a:lnSpc>
                <a:spcPct val="107000"/>
              </a:lnSpc>
            </a:pPr>
            <a:endParaRPr lang="pt-B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430966" y="356839"/>
            <a:ext cx="4549697" cy="51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pt-BR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 </a:t>
            </a:r>
            <a:r>
              <a:rPr lang="pt-BR" sz="24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ouvir a </a:t>
            </a:r>
            <a:r>
              <a:rPr lang="pt-BR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história do Juca?</a:t>
            </a: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6122019" y="1363596"/>
            <a:ext cx="2709745" cy="16392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pt-BR" sz="1600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Será que o Juca foi </a:t>
            </a:r>
            <a:r>
              <a:rPr lang="pt-BR" sz="1600" dirty="0" smtClean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picado </a:t>
            </a:r>
            <a:r>
              <a:rPr lang="pt-BR" sz="1600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pelo mosquito da dengue?!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86" y="1610137"/>
            <a:ext cx="4442316" cy="2358266"/>
          </a:xfrm>
          <a:prstGeom prst="rect">
            <a:avLst/>
          </a:prstGeom>
        </p:spPr>
      </p:pic>
      <p:sp>
        <p:nvSpPr>
          <p:cNvPr id="7" name="Fluxograma: Processo 6"/>
          <p:cNvSpPr/>
          <p:nvPr/>
        </p:nvSpPr>
        <p:spPr>
          <a:xfrm>
            <a:off x="1453105" y="4379784"/>
            <a:ext cx="3914078" cy="32338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pt-B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://www.youtube.com/watch?v=D9aLTvJVlwk</a:t>
            </a:r>
            <a:r>
              <a:rPr lang="pt-B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21258" y="4072007"/>
            <a:ext cx="1516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Acesse aqui: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84522" y="4664207"/>
            <a:ext cx="2058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&lt;&lt;acesso em: 18/06/2020&gt;&gt;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146</Words>
  <Application>Microsoft Office PowerPoint</Application>
  <PresentationFormat>Apresentação na tela (16:9)</PresentationFormat>
  <Paragraphs>34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Nixie One</vt:lpstr>
      <vt:lpstr>Times New Roman</vt:lpstr>
      <vt:lpstr>Varela Round</vt:lpstr>
      <vt:lpstr>Puck template</vt:lpstr>
      <vt:lpstr>Apresentação do PowerPoint</vt:lpstr>
      <vt:lpstr>Apresentação do PowerPoint</vt:lpstr>
      <vt:lpstr>     Olá família!  É hora de falarmos sobre um tema importante:  DENGUE  </vt:lpstr>
      <vt:lpstr>Selecionamos a música, “Sai mosquito”, de Bento e Totó, para você assistir com sua criança!</vt:lpstr>
      <vt:lpstr>    A animação “Vira Vira é a Solução”, da Palavra Cantada, faz parte do projeto “Crianças contra Zika”, do Ministério da Saúde.   A educação e a música são aliadas importantes no desafio de mobilizar a população para o combate ao mosquito Aedes Aegypti. Um só mosquito transmite até três doenças: Dengue, Zika e Chikungunya.</vt:lpstr>
      <vt:lpstr>       </vt:lpstr>
      <vt:lpstr>Apresentação do PowerPoint</vt:lpstr>
      <vt:lpstr>     O mosquito da dengue anda à solta no Quintal. Mas Doroteia, Osório e Ludovico vão formar um esquadrão de combate à dengue e eliminar todos os lugares onde o famoso Aedes Aegypti gosta de por seus ovos... </vt:lpstr>
      <vt:lpstr>Apresentação do PowerPoint</vt:lpstr>
      <vt:lpstr>Até breve, família!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49</cp:revision>
  <dcterms:modified xsi:type="dcterms:W3CDTF">2020-07-01T11:47:08Z</dcterms:modified>
</cp:coreProperties>
</file>