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57" r:id="rId5"/>
    <p:sldId id="258" r:id="rId6"/>
    <p:sldId id="275" r:id="rId7"/>
    <p:sldId id="276" r:id="rId8"/>
    <p:sldId id="277" r:id="rId9"/>
    <p:sldId id="272" r:id="rId10"/>
    <p:sldId id="274" r:id="rId11"/>
    <p:sldId id="273" r:id="rId12"/>
    <p:sldId id="278" r:id="rId13"/>
  </p:sldIdLst>
  <p:sldSz cx="12192000" cy="6858000"/>
  <p:notesSz cx="6858000" cy="9144000"/>
  <p:defaultTextStyle>
    <a:defPPr rtl="0"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4191" autoAdjust="0"/>
    <p:restoredTop sz="94660"/>
  </p:normalViewPr>
  <p:slideViewPr>
    <p:cSldViewPr>
      <p:cViewPr varScale="1">
        <p:scale>
          <a:sx n="50" d="100"/>
          <a:sy n="50" d="100"/>
        </p:scale>
        <p:origin x="42" y="5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0" d="100"/>
          <a:sy n="90" d="100"/>
        </p:scale>
        <p:origin x="235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9988597-0D2B-4D9B-875C-C07C90A297DA}" type="datetime1">
              <a:rPr lang="pt-BR" smtClean="0"/>
              <a:t>09/07/2020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5" name="Espaço Reservado para Número do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0AD62A-9EE1-43E3-A7E5-D268F71DF3EB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36448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noProof="0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58DDA0-C85B-4FC8-9EC9-8CAFA2783410}" type="datetime1">
              <a:rPr lang="pt-BR" smtClean="0"/>
              <a:pPr/>
              <a:t>09/07/2020</a:t>
            </a:fld>
            <a:endParaRPr lang="pt-BR" dirty="0"/>
          </a:p>
        </p:txBody>
      </p:sp>
      <p:sp>
        <p:nvSpPr>
          <p:cNvPr id="4" name="Espaço Reservado par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t-BR" noProof="0" dirty="0"/>
          </a:p>
        </p:txBody>
      </p:sp>
      <p:sp>
        <p:nvSpPr>
          <p:cNvPr id="5" name="Espaço Reservado para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BR" noProof="0" dirty="0" smtClean="0"/>
              <a:t>Clique para editar o texto Mestre</a:t>
            </a:r>
          </a:p>
          <a:p>
            <a:pPr lvl="1" rtl="0"/>
            <a:r>
              <a:rPr lang="pt-BR" noProof="0" dirty="0" smtClean="0"/>
              <a:t>Segundo nível</a:t>
            </a:r>
          </a:p>
          <a:p>
            <a:pPr lvl="2" rtl="0"/>
            <a:r>
              <a:rPr lang="pt-BR" noProof="0" dirty="0" smtClean="0"/>
              <a:t>Terceiro nível</a:t>
            </a:r>
          </a:p>
          <a:p>
            <a:pPr lvl="3" rtl="0"/>
            <a:r>
              <a:rPr lang="pt-BR" noProof="0" dirty="0" smtClean="0"/>
              <a:t>Quarto nível</a:t>
            </a:r>
          </a:p>
          <a:p>
            <a:pPr lvl="4" rtl="0"/>
            <a:r>
              <a:rPr lang="pt-BR" noProof="0" dirty="0" smtClean="0"/>
              <a:t>Quinto nível</a:t>
            </a:r>
            <a:endParaRPr lang="pt-BR" noProof="0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noProof="0" dirty="0"/>
          </a:p>
        </p:txBody>
      </p:sp>
      <p:sp>
        <p:nvSpPr>
          <p:cNvPr id="7" name="Espaço Reservado para Número do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534C2EF-8A97-4DAF-B099-E567883644D6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71809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pt-BR" smtClean="0"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03395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pt-BR" smtClean="0"/>
              <a:t>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068956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pt-BR" dirty="0" smtClean="0"/>
              <a:t>NOTA: Para alterar as imagens no slide, selecione e exclua uma imagem. Em seguida, clique no ícone Inserir Imagem no espaço reservado para inserir sua própria imagem.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534C2EF-8A97-4DAF-B099-E567883644D6}" type="slidenum">
              <a:rPr lang="pt-BR" smtClean="0"/>
              <a:t>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274567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pt-BR" dirty="0" smtClean="0"/>
              <a:t>NOTA: Para alterar as imagens no slide, selecione e exclua uma imagem. Em seguida, clique no ícone Inserir Imagem no espaço reservado para inserir sua própria imagem.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534C2EF-8A97-4DAF-B099-E567883644D6}" type="slidenum">
              <a:rPr lang="pt-BR" smtClean="0"/>
              <a:t>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600870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pt-BR" dirty="0" smtClean="0"/>
              <a:t>NOTA: Para alterar as imagens no slide, selecione e exclua uma imagem. Em seguida, clique no ícone Inserir Imagem no espaço reservado para inserir sua própria imagem.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534C2EF-8A97-4DAF-B099-E567883644D6}" type="slidenum">
              <a:rPr lang="pt-BR" smtClean="0"/>
              <a:t>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999994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pt-BR" smtClean="0"/>
              <a:t>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653359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pt-BR" smtClean="0"/>
              <a:t>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671893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pt-BR" smtClean="0"/>
              <a:t>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038109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pt-BR" smtClean="0"/>
              <a:t>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14496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/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8458200" cy="1828800"/>
          </a:xfrm>
        </p:spPr>
        <p:txBody>
          <a:bodyPr rtlCol="0" anchor="b">
            <a:normAutofit/>
          </a:bodyPr>
          <a:lstStyle>
            <a:lvl1pPr algn="l">
              <a:defRPr sz="4400"/>
            </a:lvl1pPr>
          </a:lstStyle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086600" cy="914400"/>
          </a:xfrm>
        </p:spPr>
        <p:txBody>
          <a:bodyPr rtlCol="0">
            <a:normAutofit/>
          </a:bodyPr>
          <a:lstStyle>
            <a:lvl1pPr marL="0" indent="0" algn="l">
              <a:spcBef>
                <a:spcPts val="1200"/>
              </a:spcBef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t-BR" noProof="0" smtClean="0"/>
              <a:t>Clique para editar o estilo do subtítulo mestre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415445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uas Imagens com Legen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8580" y="5791200"/>
            <a:ext cx="8115419" cy="7016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7" name="Forma Livre 5"/>
          <p:cNvSpPr>
            <a:spLocks/>
          </p:cNvSpPr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noProof="0" dirty="0"/>
          </a:p>
        </p:txBody>
      </p:sp>
      <p:sp>
        <p:nvSpPr>
          <p:cNvPr id="15" name="Espaço Reservado para Imagem 14" descr="Um espaço reservado vazio para adicionar uma imagem. Clique no espaço reservado e selecione a imagem que você deseja adicionar"/>
          <p:cNvSpPr>
            <a:spLocks noGrp="1"/>
          </p:cNvSpPr>
          <p:nvPr>
            <p:ph type="pic" sz="quarter" idx="13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7" name="Espaço Reservado para Texto 16"/>
          <p:cNvSpPr>
            <a:spLocks noGrp="1"/>
          </p:cNvSpPr>
          <p:nvPr>
            <p:ph type="body" sz="quarter" idx="14"/>
          </p:nvPr>
        </p:nvSpPr>
        <p:spPr>
          <a:xfrm>
            <a:off x="1028581" y="5181600"/>
            <a:ext cx="3566160" cy="493776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8" name="Forma Livre 5"/>
          <p:cNvSpPr>
            <a:spLocks/>
          </p:cNvSpPr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noProof="0" dirty="0"/>
          </a:p>
        </p:txBody>
      </p:sp>
      <p:sp>
        <p:nvSpPr>
          <p:cNvPr id="19" name="Espaço Reservado para Imagem 18" descr="Um espaço reservado vazio para adicionar uma imagem. Clique no espaço reservado e selecione a imagem que você deseja adicionar"/>
          <p:cNvSpPr>
            <a:spLocks noGrp="1"/>
          </p:cNvSpPr>
          <p:nvPr>
            <p:ph type="pic" sz="quarter" idx="15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20" name="Espaço Reservado para Texto 16"/>
          <p:cNvSpPr>
            <a:spLocks noGrp="1"/>
          </p:cNvSpPr>
          <p:nvPr>
            <p:ph type="body" sz="quarter" idx="16"/>
          </p:nvPr>
        </p:nvSpPr>
        <p:spPr>
          <a:xfrm>
            <a:off x="5566714" y="5181600"/>
            <a:ext cx="3566160" cy="493776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03777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ês Imagens com Legen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8580" y="5305424"/>
            <a:ext cx="8104083" cy="579921"/>
          </a:xfrm>
        </p:spPr>
        <p:txBody>
          <a:bodyPr rtlCol="0"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7" name="Forma Livre 5"/>
          <p:cNvSpPr>
            <a:spLocks/>
          </p:cNvSpPr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noProof="0" dirty="0"/>
          </a:p>
        </p:txBody>
      </p:sp>
      <p:sp>
        <p:nvSpPr>
          <p:cNvPr id="15" name="Espaço Reservado para Imagem 14" descr="Um espaço reservado vazio para adicionar uma imagem. Clique no espaço reservado e selecione a imagem que você deseja adicionar"/>
          <p:cNvSpPr>
            <a:spLocks noGrp="1"/>
          </p:cNvSpPr>
          <p:nvPr>
            <p:ph type="pic" sz="quarter" idx="13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8" name="Forma Livre 5"/>
          <p:cNvSpPr>
            <a:spLocks/>
          </p:cNvSpPr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noProof="0" dirty="0"/>
          </a:p>
        </p:txBody>
      </p:sp>
      <p:sp>
        <p:nvSpPr>
          <p:cNvPr id="19" name="Espaço Reservado para Imagem 18" descr="Um espaço reservado vazio para adicionar uma imagem. Clique no espaço reservado e selecione a imagem que você deseja adicionar"/>
          <p:cNvSpPr>
            <a:spLocks noGrp="1"/>
          </p:cNvSpPr>
          <p:nvPr>
            <p:ph type="pic" sz="quarter" idx="15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2" name="Forma Livre 5"/>
          <p:cNvSpPr>
            <a:spLocks/>
          </p:cNvSpPr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noProof="0" dirty="0"/>
          </a:p>
        </p:txBody>
      </p:sp>
      <p:sp>
        <p:nvSpPr>
          <p:cNvPr id="13" name="Espaço Reservado para Imagem 12" descr="Um espaço reservado vazio para adicionar uma imagem. Clique no espaço reservado e selecione a imagem que você deseja adicionar"/>
          <p:cNvSpPr>
            <a:spLocks noGrp="1"/>
          </p:cNvSpPr>
          <p:nvPr>
            <p:ph type="pic" sz="quarter" idx="16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7" name="Espaço Reservado para Texto 16"/>
          <p:cNvSpPr>
            <a:spLocks noGrp="1"/>
          </p:cNvSpPr>
          <p:nvPr>
            <p:ph type="body" sz="quarter" idx="14"/>
          </p:nvPr>
        </p:nvSpPr>
        <p:spPr>
          <a:xfrm>
            <a:off x="1028581" y="5919255"/>
            <a:ext cx="8104082" cy="49742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01779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nco Imag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77400" y="365126"/>
            <a:ext cx="2133600" cy="15398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8" name="Forma Livre 5"/>
          <p:cNvSpPr>
            <a:spLocks/>
          </p:cNvSpPr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noProof="0" dirty="0"/>
          </a:p>
        </p:txBody>
      </p:sp>
      <p:sp>
        <p:nvSpPr>
          <p:cNvPr id="9" name="Espaço Reservado para Imagem 8" descr="Um espaço reservado vazio para adicionar uma imagem. Clique no espaço reservado e selecione a imagem que você deseja adicionar"/>
          <p:cNvSpPr>
            <a:spLocks noGrp="1"/>
          </p:cNvSpPr>
          <p:nvPr>
            <p:ph type="pic" sz="quarter" idx="13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0" name="Forma Livre 5"/>
          <p:cNvSpPr>
            <a:spLocks/>
          </p:cNvSpPr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noProof="0" dirty="0"/>
          </a:p>
        </p:txBody>
      </p:sp>
      <p:sp>
        <p:nvSpPr>
          <p:cNvPr id="11" name="Espaço Reservado para Imagem 10" descr="Um espaço reservado vazio para adicionar uma imagem. Clique no espaço reservado e selecione a imagem que você deseja adicionar"/>
          <p:cNvSpPr>
            <a:spLocks noGrp="1"/>
          </p:cNvSpPr>
          <p:nvPr>
            <p:ph type="pic" sz="quarter" idx="15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2" name="Forma Livre 5"/>
          <p:cNvSpPr>
            <a:spLocks/>
          </p:cNvSpPr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noProof="0" dirty="0"/>
          </a:p>
        </p:txBody>
      </p:sp>
      <p:sp>
        <p:nvSpPr>
          <p:cNvPr id="13" name="Espaço Reservado para Imagem 12" descr="Um espaço reservado vazio para adicionar uma imagem. Clique no espaço reservado e selecione a imagem que você deseja adicionar"/>
          <p:cNvSpPr>
            <a:spLocks noGrp="1"/>
          </p:cNvSpPr>
          <p:nvPr>
            <p:ph type="pic" sz="quarter" idx="16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4" name="Forma Livre 5"/>
          <p:cNvSpPr>
            <a:spLocks/>
          </p:cNvSpPr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noProof="0" dirty="0"/>
          </a:p>
        </p:txBody>
      </p:sp>
      <p:sp>
        <p:nvSpPr>
          <p:cNvPr id="15" name="Espaço Reservado para Imagem 14" descr="Um espaço reservado vazio para adicionar uma imagem. Clique no espaço reservado e selecione a imagem que você deseja adicionar"/>
          <p:cNvSpPr>
            <a:spLocks noGrp="1"/>
          </p:cNvSpPr>
          <p:nvPr>
            <p:ph type="pic" sz="quarter" idx="17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20" name="Forma Livre 5"/>
          <p:cNvSpPr>
            <a:spLocks/>
          </p:cNvSpPr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noProof="0" dirty="0"/>
          </a:p>
        </p:txBody>
      </p:sp>
      <p:sp>
        <p:nvSpPr>
          <p:cNvPr id="21" name="Espaço Reservado para Imagem 20" descr="Um espaço reservado vazio para adicionar uma imagem. Clique no espaço reservado e selecione a imagem que você deseja adicionar"/>
          <p:cNvSpPr>
            <a:spLocks noGrp="1"/>
          </p:cNvSpPr>
          <p:nvPr>
            <p:ph type="pic" sz="quarter" idx="18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86467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pt-BR" noProof="0" smtClean="0"/>
              <a:t>Clique para editar o texto mestre</a:t>
            </a:r>
          </a:p>
          <a:p>
            <a:pPr lvl="1" rtl="0"/>
            <a:r>
              <a:rPr lang="pt-BR" noProof="0" smtClean="0"/>
              <a:t>Segundo nível</a:t>
            </a:r>
          </a:p>
          <a:p>
            <a:pPr lvl="2" rtl="0"/>
            <a:r>
              <a:rPr lang="pt-BR" noProof="0" smtClean="0"/>
              <a:t>Terceiro nível</a:t>
            </a:r>
          </a:p>
          <a:p>
            <a:pPr lvl="3" rtl="0"/>
            <a:r>
              <a:rPr lang="pt-BR" noProof="0" smtClean="0"/>
              <a:t>Quarto nível</a:t>
            </a:r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 smtClean="0"/>
              <a:t>Adicionar um rodapé</a:t>
            </a:r>
            <a:endParaRPr lang="pt-BR" noProof="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F1EE913-EB6C-49FE-896A-DC5C09AC5099}" type="datetime1">
              <a:rPr lang="pt-BR" noProof="0" smtClean="0"/>
              <a:t>09/07/2020</a:t>
            </a:fld>
            <a:endParaRPr lang="pt-BR" noProof="0" dirty="0"/>
          </a:p>
        </p:txBody>
      </p:sp>
      <p:sp>
        <p:nvSpPr>
          <p:cNvPr id="6" name="Espaço Reservado para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44326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365125"/>
            <a:ext cx="1828799" cy="4940300"/>
          </a:xfrm>
        </p:spPr>
        <p:txBody>
          <a:bodyPr vert="eaVert" rtlCol="0"/>
          <a:lstStyle/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524000" y="365125"/>
            <a:ext cx="6858000" cy="4940300"/>
          </a:xfrm>
        </p:spPr>
        <p:txBody>
          <a:bodyPr vert="eaVert" rtlCol="0"/>
          <a:lstStyle/>
          <a:p>
            <a:pPr lvl="0" rtl="0"/>
            <a:r>
              <a:rPr lang="pt-BR" noProof="0" smtClean="0"/>
              <a:t>Clique para editar o texto mestre</a:t>
            </a:r>
          </a:p>
          <a:p>
            <a:pPr lvl="1" rtl="0"/>
            <a:r>
              <a:rPr lang="pt-BR" noProof="0" smtClean="0"/>
              <a:t>Segundo nível</a:t>
            </a:r>
          </a:p>
          <a:p>
            <a:pPr lvl="2" rtl="0"/>
            <a:r>
              <a:rPr lang="pt-BR" noProof="0" smtClean="0"/>
              <a:t>Terceiro nível</a:t>
            </a:r>
          </a:p>
          <a:p>
            <a:pPr lvl="3" rtl="0"/>
            <a:r>
              <a:rPr lang="pt-BR" noProof="0" smtClean="0"/>
              <a:t>Quarto nível</a:t>
            </a:r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 smtClean="0"/>
              <a:t>Adicionar um rodapé</a:t>
            </a:r>
            <a:endParaRPr lang="pt-BR" noProof="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2D05F3E-783B-4EC3-B97B-7E802FFC7948}" type="datetime1">
              <a:rPr lang="pt-BR" noProof="0" smtClean="0"/>
              <a:t>09/07/2020</a:t>
            </a:fld>
            <a:endParaRPr lang="pt-BR" noProof="0" dirty="0"/>
          </a:p>
        </p:txBody>
      </p:sp>
      <p:sp>
        <p:nvSpPr>
          <p:cNvPr id="6" name="Espaço Reservado para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92624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pt-BR" noProof="0" smtClean="0"/>
              <a:t>Clique para editar o texto mestre</a:t>
            </a:r>
          </a:p>
          <a:p>
            <a:pPr lvl="1" rtl="0"/>
            <a:r>
              <a:rPr lang="pt-BR" noProof="0" smtClean="0"/>
              <a:t>Segundo nível</a:t>
            </a:r>
          </a:p>
          <a:p>
            <a:pPr lvl="2" rtl="0"/>
            <a:r>
              <a:rPr lang="pt-BR" noProof="0" smtClean="0"/>
              <a:t>Terceiro nível</a:t>
            </a:r>
          </a:p>
          <a:p>
            <a:pPr lvl="3" rtl="0"/>
            <a:r>
              <a:rPr lang="pt-BR" noProof="0" smtClean="0"/>
              <a:t>Quarto nível</a:t>
            </a:r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 smtClean="0"/>
              <a:t>Adicionar um rodapé</a:t>
            </a:r>
            <a:endParaRPr lang="pt-BR" noProof="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1E60A32-2AE6-465A-9F55-1C7E94995FDA}" type="datetime1">
              <a:rPr lang="pt-BR" noProof="0" smtClean="0"/>
              <a:t>09/07/2020</a:t>
            </a:fld>
            <a:endParaRPr lang="pt-BR" noProof="0" dirty="0"/>
          </a:p>
        </p:txBody>
      </p:sp>
      <p:sp>
        <p:nvSpPr>
          <p:cNvPr id="6" name="Espaço Reservado para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03573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/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52800" y="533400"/>
            <a:ext cx="7315200" cy="1828800"/>
          </a:xfrm>
        </p:spPr>
        <p:txBody>
          <a:bodyPr rtlCol="0" anchor="b">
            <a:normAutofit/>
          </a:bodyPr>
          <a:lstStyle>
            <a:lvl1pPr>
              <a:defRPr sz="4400"/>
            </a:lvl1pPr>
          </a:lstStyle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5486400" cy="9144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27950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89120" cy="3474720"/>
          </a:xfrm>
        </p:spPr>
        <p:txBody>
          <a:bodyPr rtlCol="0"/>
          <a:lstStyle/>
          <a:p>
            <a:pPr lvl="0" rtl="0"/>
            <a:r>
              <a:rPr lang="pt-BR" noProof="0" smtClean="0"/>
              <a:t>Clique para editar o texto mestre</a:t>
            </a:r>
          </a:p>
          <a:p>
            <a:pPr lvl="1" rtl="0"/>
            <a:r>
              <a:rPr lang="pt-BR" noProof="0" smtClean="0"/>
              <a:t>Segundo nível</a:t>
            </a:r>
          </a:p>
          <a:p>
            <a:pPr lvl="2" rtl="0"/>
            <a:r>
              <a:rPr lang="pt-BR" noProof="0" smtClean="0"/>
              <a:t>Terceiro nível</a:t>
            </a:r>
          </a:p>
          <a:p>
            <a:pPr lvl="3" rtl="0"/>
            <a:r>
              <a:rPr lang="pt-BR" noProof="0" smtClean="0"/>
              <a:t>Quarto nível</a:t>
            </a:r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278880" y="1825625"/>
            <a:ext cx="4389120" cy="3474720"/>
          </a:xfrm>
        </p:spPr>
        <p:txBody>
          <a:bodyPr rtlCol="0"/>
          <a:lstStyle/>
          <a:p>
            <a:pPr lvl="0" rtl="0"/>
            <a:r>
              <a:rPr lang="pt-BR" noProof="0" smtClean="0"/>
              <a:t>Clique para editar o texto mestre</a:t>
            </a:r>
          </a:p>
          <a:p>
            <a:pPr lvl="1" rtl="0"/>
            <a:r>
              <a:rPr lang="pt-BR" noProof="0" smtClean="0"/>
              <a:t>Segundo nível</a:t>
            </a:r>
          </a:p>
          <a:p>
            <a:pPr lvl="2" rtl="0"/>
            <a:r>
              <a:rPr lang="pt-BR" noProof="0" smtClean="0"/>
              <a:t>Terceiro nível</a:t>
            </a:r>
          </a:p>
          <a:p>
            <a:pPr lvl="3" rtl="0"/>
            <a:r>
              <a:rPr lang="pt-BR" noProof="0" smtClean="0"/>
              <a:t>Quarto nível</a:t>
            </a:r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 smtClean="0"/>
              <a:t>Adicionar um rodapé</a:t>
            </a:r>
            <a:endParaRPr lang="pt-BR" noProof="0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232CF8E-4A55-4E41-BAED-3495281D7486}" type="datetime1">
              <a:rPr lang="pt-BR" noProof="0" smtClean="0"/>
              <a:t>09/07/2020</a:t>
            </a:fld>
            <a:endParaRPr lang="pt-BR" noProof="0" dirty="0"/>
          </a:p>
        </p:txBody>
      </p:sp>
      <p:sp>
        <p:nvSpPr>
          <p:cNvPr id="7" name="Espaço Reservado para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62530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524000" y="2624666"/>
            <a:ext cx="4389120" cy="2675467"/>
          </a:xfrm>
        </p:spPr>
        <p:txBody>
          <a:bodyPr rtlCol="0"/>
          <a:lstStyle/>
          <a:p>
            <a:pPr lvl="0" rtl="0"/>
            <a:r>
              <a:rPr lang="pt-BR" noProof="0" smtClean="0"/>
              <a:t>Clique para editar o texto mestre</a:t>
            </a:r>
          </a:p>
          <a:p>
            <a:pPr lvl="1" rtl="0"/>
            <a:r>
              <a:rPr lang="pt-BR" noProof="0" smtClean="0"/>
              <a:t>Segundo nível</a:t>
            </a:r>
          </a:p>
          <a:p>
            <a:pPr lvl="2" rtl="0"/>
            <a:r>
              <a:rPr lang="pt-BR" noProof="0" smtClean="0"/>
              <a:t>Terceiro nível</a:t>
            </a:r>
          </a:p>
          <a:p>
            <a:pPr lvl="3" rtl="0"/>
            <a:r>
              <a:rPr lang="pt-BR" noProof="0" smtClean="0"/>
              <a:t>Quarto nível</a:t>
            </a:r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27888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278880" y="2624666"/>
            <a:ext cx="4389120" cy="2675467"/>
          </a:xfrm>
        </p:spPr>
        <p:txBody>
          <a:bodyPr rtlCol="0"/>
          <a:lstStyle/>
          <a:p>
            <a:pPr lvl="0" rtl="0"/>
            <a:r>
              <a:rPr lang="pt-BR" noProof="0" smtClean="0"/>
              <a:t>Clique para editar o texto mestre</a:t>
            </a:r>
          </a:p>
          <a:p>
            <a:pPr lvl="1" rtl="0"/>
            <a:r>
              <a:rPr lang="pt-BR" noProof="0" smtClean="0"/>
              <a:t>Segundo nível</a:t>
            </a:r>
          </a:p>
          <a:p>
            <a:pPr lvl="2" rtl="0"/>
            <a:r>
              <a:rPr lang="pt-BR" noProof="0" smtClean="0"/>
              <a:t>Terceiro nível</a:t>
            </a:r>
          </a:p>
          <a:p>
            <a:pPr lvl="3" rtl="0"/>
            <a:r>
              <a:rPr lang="pt-BR" noProof="0" smtClean="0"/>
              <a:t>Quarto nível</a:t>
            </a:r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 smtClean="0"/>
              <a:t>Adicionar um rodapé</a:t>
            </a:r>
            <a:endParaRPr lang="pt-BR" noProof="0" dirty="0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917D8D7-0AF7-4111-9E6A-8C12A2F2113A}" type="datetime1">
              <a:rPr lang="pt-BR" noProof="0" smtClean="0"/>
              <a:t>09/07/2020</a:t>
            </a:fld>
            <a:endParaRPr lang="pt-BR" noProof="0" dirty="0"/>
          </a:p>
        </p:txBody>
      </p:sp>
      <p:sp>
        <p:nvSpPr>
          <p:cNvPr id="9" name="Espaço Reservado para Número do Slid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90008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 smtClean="0"/>
              <a:t>Adicionar um rodapé</a:t>
            </a:r>
            <a:endParaRPr lang="pt-BR" noProof="0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AB14AD-F6C2-4D44-8E9D-36AB0134B210}" type="datetime1">
              <a:rPr lang="pt-BR" noProof="0" smtClean="0"/>
              <a:t>09/07/2020</a:t>
            </a:fld>
            <a:endParaRPr lang="pt-BR" noProof="0" dirty="0"/>
          </a:p>
        </p:txBody>
      </p:sp>
      <p:sp>
        <p:nvSpPr>
          <p:cNvPr id="5" name="Espaço Reservado para Número do Slid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64502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 smtClean="0"/>
              <a:t>Adicionar um rodapé</a:t>
            </a:r>
            <a:endParaRPr lang="pt-BR" noProof="0" dirty="0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68A9F91-49DE-438C-8D21-EB10724BBB87}" type="datetime1">
              <a:rPr lang="pt-BR" noProof="0" smtClean="0"/>
              <a:t>09/07/2020</a:t>
            </a:fld>
            <a:endParaRPr lang="pt-BR" noProof="0" dirty="0"/>
          </a:p>
        </p:txBody>
      </p:sp>
      <p:sp>
        <p:nvSpPr>
          <p:cNvPr id="4" name="Espaço Reservado para Número do Slid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58007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24400" y="1828800"/>
            <a:ext cx="5943600" cy="3476625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  <a:p>
            <a:pPr lvl="1" rtl="0"/>
            <a:r>
              <a:rPr lang="pt-BR" noProof="0" smtClean="0"/>
              <a:t>Segundo nível</a:t>
            </a:r>
          </a:p>
          <a:p>
            <a:pPr lvl="2" rtl="0"/>
            <a:r>
              <a:rPr lang="pt-BR" noProof="0" smtClean="0"/>
              <a:t>Terceiro nível</a:t>
            </a:r>
          </a:p>
          <a:p>
            <a:pPr lvl="3" rtl="0"/>
            <a:r>
              <a:rPr lang="pt-BR" noProof="0" smtClean="0"/>
              <a:t>Quarto nível</a:t>
            </a:r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523999" y="1828800"/>
            <a:ext cx="2926080" cy="3476625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 smtClean="0"/>
              <a:t>Adicionar um rodapé</a:t>
            </a:r>
            <a:endParaRPr lang="pt-BR" noProof="0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895AE04-6D0F-47DB-8DD3-3DB2A7680FEA}" type="datetime1">
              <a:rPr lang="pt-BR" noProof="0" smtClean="0"/>
              <a:t>09/07/2020</a:t>
            </a:fld>
            <a:endParaRPr lang="pt-BR" noProof="0" dirty="0"/>
          </a:p>
        </p:txBody>
      </p:sp>
      <p:sp>
        <p:nvSpPr>
          <p:cNvPr id="7" name="Espaço Reservado para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80735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rma Livre 5"/>
          <p:cNvSpPr>
            <a:spLocks/>
          </p:cNvSpPr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12" name="Espaço Reservado para Imagem 11" descr="Um espaço reservado vazio para adicionar uma imagem. Clique no espaço reservado e selecione a imagem que você deseja adicionar"/>
          <p:cNvSpPr>
            <a:spLocks noGrp="1"/>
          </p:cNvSpPr>
          <p:nvPr>
            <p:ph type="pic" idx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7010400" y="2245995"/>
            <a:ext cx="3657600" cy="219456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 smtClean="0"/>
              <a:t>Adicionar um rodapé</a:t>
            </a:r>
            <a:endParaRPr lang="pt-BR" noProof="0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3FDFC78-E75E-4493-9CCC-A2111FDE55E8}" type="datetime1">
              <a:rPr lang="pt-BR" noProof="0" smtClean="0"/>
              <a:t>09/07/2020</a:t>
            </a:fld>
            <a:endParaRPr lang="pt-BR" noProof="0" dirty="0"/>
          </a:p>
        </p:txBody>
      </p:sp>
      <p:sp>
        <p:nvSpPr>
          <p:cNvPr id="7" name="Espaço Reservado para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65131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/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pt-BR" noProof="0" dirty="0" smtClean="0"/>
              <a:t>Clique para editar o estilo de título Mestre</a:t>
            </a:r>
            <a:endParaRPr lang="pt-BR" noProof="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t-BR" noProof="0" dirty="0" smtClean="0"/>
              <a:t>Clique para editar o texto Mestre</a:t>
            </a:r>
          </a:p>
          <a:p>
            <a:pPr lvl="1" rtl="0"/>
            <a:r>
              <a:rPr lang="pt-BR" noProof="0" dirty="0" smtClean="0"/>
              <a:t>Segundo nível</a:t>
            </a:r>
          </a:p>
          <a:p>
            <a:pPr lvl="2" rtl="0"/>
            <a:r>
              <a:rPr lang="pt-BR" noProof="0" dirty="0" smtClean="0"/>
              <a:t>Terceiro nível</a:t>
            </a:r>
          </a:p>
          <a:p>
            <a:pPr lvl="3" rtl="0"/>
            <a:r>
              <a:rPr lang="pt-BR" noProof="0" dirty="0" smtClean="0"/>
              <a:t>Quarto nível</a:t>
            </a:r>
          </a:p>
          <a:p>
            <a:pPr lvl="4" rtl="0"/>
            <a:r>
              <a:rPr lang="pt-BR" noProof="0" dirty="0" smtClean="0"/>
              <a:t>Quinto nível</a:t>
            </a:r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dirty="0" smtClean="0"/>
              <a:t>Adicionar um rodapé</a:t>
            </a:r>
            <a:endParaRPr lang="pt-BR" noProof="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9ECD4BF1-404F-4190-9800-037DC8B78598}" type="datetime1">
              <a:rPr lang="pt-BR" noProof="0" smtClean="0"/>
              <a:t>09/07/2020</a:t>
            </a:fld>
            <a:endParaRPr lang="pt-BR" noProof="0" dirty="0"/>
          </a:p>
        </p:txBody>
      </p:sp>
      <p:sp>
        <p:nvSpPr>
          <p:cNvPr id="6" name="Espaço Reservado para Número do Slide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289D71E3-7D81-4C24-B9D8-6B108755C64C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6165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2" r:id="rId11"/>
    <p:sldLayoutId id="2147483661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5" Type="http://schemas.openxmlformats.org/officeDocument/2006/relationships/hyperlink" Target="https://www.youtube.com/watch?v=QJMEQ6Henpc&amp;t=585s" TargetMode="External"/><Relationship Id="rId4" Type="http://schemas.openxmlformats.org/officeDocument/2006/relationships/hyperlink" Target="https://ano70.com.br/programa-infantil-vila-sesamo/%3c%3cacesso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_hsyxh0ANk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5ye9vLz83TA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-88SjIwqwA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GFub-vkYKc&amp;feature=youtu.be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fmcsv.org.br/pt-BR/guia-atividades-familias-criancas-0-6-anos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59495" y="2204864"/>
            <a:ext cx="8458200" cy="1828800"/>
          </a:xfrm>
        </p:spPr>
        <p:txBody>
          <a:bodyPr rtlCol="0"/>
          <a:lstStyle/>
          <a:p>
            <a:pPr algn="ctr"/>
            <a:r>
              <a:rPr lang="pt-BR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Educação Infantil </a:t>
            </a:r>
            <a:br>
              <a:rPr lang="pt-BR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Jardim 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279576" y="6021288"/>
            <a:ext cx="8027169" cy="1080120"/>
          </a:xfrm>
        </p:spPr>
        <p:txBody>
          <a:bodyPr rtlCol="0">
            <a:normAutofit/>
          </a:bodyPr>
          <a:lstStyle/>
          <a:p>
            <a:pPr algn="ctr"/>
            <a:r>
              <a:rPr lang="pt-BR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Secretaria Municipal de Educação e Cultura de </a:t>
            </a:r>
            <a:r>
              <a:rPr lang="pt-BR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Alfenas</a:t>
            </a:r>
          </a:p>
          <a:p>
            <a:pPr algn="ctr"/>
            <a:r>
              <a:rPr lang="pt-BR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  <a:endParaRPr lang="pt-BR"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m 3" descr="Brasão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315" y="0"/>
            <a:ext cx="1398561" cy="15463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804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63752" y="-603448"/>
            <a:ext cx="7315200" cy="1828800"/>
          </a:xfrm>
        </p:spPr>
        <p:txBody>
          <a:bodyPr rtlCol="0"/>
          <a:lstStyle/>
          <a:p>
            <a:pPr rtl="0"/>
            <a:r>
              <a:rPr lang="pt-BR" b="1" dirty="0" smtClean="0"/>
              <a:t>Vamos brincar?</a:t>
            </a:r>
            <a:endParaRPr lang="pt-BR" b="1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431704" y="1484784"/>
            <a:ext cx="5486400" cy="3024336"/>
          </a:xfrm>
        </p:spPr>
        <p:txBody>
          <a:bodyPr rtlCol="0">
            <a:noAutofit/>
          </a:bodyPr>
          <a:lstStyle/>
          <a:p>
            <a:pPr algn="just"/>
            <a:r>
              <a:rPr lang="pt-BR" dirty="0" smtClean="0"/>
              <a:t>Brincar </a:t>
            </a:r>
            <a:r>
              <a:rPr lang="pt-BR" dirty="0"/>
              <a:t>vai além da </a:t>
            </a:r>
            <a:r>
              <a:rPr lang="pt-BR" dirty="0" smtClean="0"/>
              <a:t>recreação. A </a:t>
            </a:r>
            <a:r>
              <a:rPr lang="pt-BR" dirty="0"/>
              <a:t>criança comunica-se consigo mesma e com o mundo ao seu </a:t>
            </a:r>
            <a:r>
              <a:rPr lang="pt-BR" dirty="0" smtClean="0"/>
              <a:t>redor.</a:t>
            </a:r>
          </a:p>
          <a:p>
            <a:pPr algn="just"/>
            <a:r>
              <a:rPr lang="pt-BR" dirty="0" smtClean="0"/>
              <a:t>Além </a:t>
            </a:r>
            <a:r>
              <a:rPr lang="pt-BR" dirty="0"/>
              <a:t>de brincar e se divertir, a criança desenvolve a memória, a atenção, a imitação e a imaginação, bem como a sua personalidade, inteligência e afetividade.</a:t>
            </a:r>
          </a:p>
          <a:p>
            <a:pPr rtl="0"/>
            <a:r>
              <a:rPr lang="pt-BR" dirty="0" smtClean="0"/>
              <a:t>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8434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946432" cy="1082674"/>
          </a:xfrm>
        </p:spPr>
        <p:txBody>
          <a:bodyPr rtlCol="0">
            <a:normAutofit/>
          </a:bodyPr>
          <a:lstStyle/>
          <a:p>
            <a:pPr algn="ctr"/>
            <a:r>
              <a:rPr lang="pt-BR" sz="2800" dirty="0"/>
              <a:t>Elmo e a turma vão aprender e se divertir na compilação da Sésamo de brincadeiras em </a:t>
            </a:r>
            <a:r>
              <a:rPr lang="pt-BR" sz="2800" dirty="0" smtClean="0"/>
              <a:t>casa</a:t>
            </a:r>
            <a:r>
              <a:rPr lang="pt-BR" sz="2800" dirty="0"/>
              <a:t>!</a:t>
            </a:r>
          </a:p>
        </p:txBody>
      </p:sp>
      <p:pic>
        <p:nvPicPr>
          <p:cNvPr id="5" name="Picture 2" descr="Programa infantil Vila Sésamo | Blog Anos 7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608" y="1988840"/>
            <a:ext cx="2552700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Programa infantil Vila Sésamo | Blog Anos 70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88" b="9688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8"/>
          <p:cNvSpPr/>
          <p:nvPr/>
        </p:nvSpPr>
        <p:spPr>
          <a:xfrm>
            <a:off x="1559496" y="4961751"/>
            <a:ext cx="43989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200" dirty="0">
                <a:hlinkClick r:id="rId4"/>
              </a:rPr>
              <a:t>https://ano70.com.br/programa-infantil-vila-sesamo</a:t>
            </a:r>
            <a:r>
              <a:rPr lang="pt-BR" sz="1200" dirty="0" smtClean="0">
                <a:hlinkClick r:id="rId4"/>
              </a:rPr>
              <a:t>/&lt;&lt;acesso</a:t>
            </a:r>
            <a:r>
              <a:rPr lang="pt-BR" sz="1200" dirty="0" smtClean="0"/>
              <a:t> </a:t>
            </a:r>
            <a:endParaRPr lang="pt-BR" sz="1200" dirty="0" smtClean="0"/>
          </a:p>
          <a:p>
            <a:pPr algn="ctr"/>
            <a:r>
              <a:rPr lang="pt-BR" sz="1200" dirty="0" smtClean="0"/>
              <a:t>em 06/07/2020</a:t>
            </a:r>
            <a:endParaRPr lang="pt-BR" sz="1200" dirty="0" smtClean="0"/>
          </a:p>
          <a:p>
            <a:endParaRPr lang="pt-BR" sz="1200" dirty="0"/>
          </a:p>
        </p:txBody>
      </p:sp>
      <p:sp>
        <p:nvSpPr>
          <p:cNvPr id="10" name="Retângulo 9"/>
          <p:cNvSpPr/>
          <p:nvPr/>
        </p:nvSpPr>
        <p:spPr>
          <a:xfrm>
            <a:off x="6532502" y="2973803"/>
            <a:ext cx="50361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>
                <a:solidFill>
                  <a:schemeClr val="tx2"/>
                </a:solidFill>
                <a:hlinkClick r:id="rId5"/>
              </a:rPr>
              <a:t>https://www.youtube.com/watch?v=QJMEQ6Henpc&amp;t=585s</a:t>
            </a:r>
            <a:endParaRPr lang="pt-BR" sz="1600" dirty="0">
              <a:solidFill>
                <a:schemeClr val="tx2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7320136" y="2524150"/>
            <a:ext cx="2088232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Clique abaixo: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74983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5895" y="476672"/>
            <a:ext cx="10946432" cy="827112"/>
          </a:xfrm>
        </p:spPr>
        <p:txBody>
          <a:bodyPr rtlCol="0">
            <a:normAutofit/>
          </a:bodyPr>
          <a:lstStyle/>
          <a:p>
            <a:pPr algn="ctr" rtl="0"/>
            <a:r>
              <a:rPr lang="pt-BR" sz="3600" dirty="0" smtClean="0"/>
              <a:t>Vamos assistir </a:t>
            </a:r>
            <a:r>
              <a:rPr lang="pt-BR" sz="3600" dirty="0" smtClean="0"/>
              <a:t>o vídeo: Brincadeira</a:t>
            </a:r>
            <a:r>
              <a:rPr lang="pt-BR" sz="3600" dirty="0" smtClean="0"/>
              <a:t>, que som é esse?</a:t>
            </a:r>
            <a:endParaRPr lang="pt-BR" sz="360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2"/>
          </p:nvPr>
        </p:nvSpPr>
        <p:spPr>
          <a:xfrm>
            <a:off x="6518262" y="2704170"/>
            <a:ext cx="5126581" cy="1857330"/>
          </a:xfrm>
        </p:spPr>
        <p:txBody>
          <a:bodyPr rtlCol="0">
            <a:normAutofit/>
          </a:bodyPr>
          <a:lstStyle/>
          <a:p>
            <a:pPr rtl="0"/>
            <a:endParaRPr lang="pt-BR" dirty="0" smtClean="0"/>
          </a:p>
          <a:p>
            <a:r>
              <a:rPr lang="pt-BR" sz="2400" dirty="0">
                <a:hlinkClick r:id="rId3"/>
              </a:rPr>
              <a:t>https://</a:t>
            </a:r>
            <a:r>
              <a:rPr lang="pt-BR" sz="2400" dirty="0" smtClean="0">
                <a:hlinkClick r:id="rId3"/>
              </a:rPr>
              <a:t>www.youtube.com/watch?v=b_hsyxh0ANk</a:t>
            </a:r>
            <a:endParaRPr lang="pt-BR" sz="2400" dirty="0" smtClean="0"/>
          </a:p>
          <a:p>
            <a:r>
              <a:rPr lang="pt-BR" sz="1200" dirty="0" smtClean="0"/>
              <a:t>acesso </a:t>
            </a:r>
            <a:r>
              <a:rPr lang="pt-BR" sz="1200" dirty="0" smtClean="0"/>
              <a:t>em 06/07/2020</a:t>
            </a:r>
            <a:endParaRPr lang="pt-BR" sz="1200" dirty="0"/>
          </a:p>
        </p:txBody>
      </p:sp>
      <p:pic>
        <p:nvPicPr>
          <p:cNvPr id="6" name="Espaço Reservado para Imagem 5"/>
          <p:cNvPicPr>
            <a:picLocks noGrp="1" noChangeAspect="1"/>
          </p:cNvPicPr>
          <p:nvPr>
            <p:ph type="pic" idx="1"/>
          </p:nvPr>
        </p:nvPicPr>
        <p:blipFill>
          <a:blip r:embed="rId4"/>
          <a:srcRect l="3772" r="3772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7320136" y="2524150"/>
            <a:ext cx="2088232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Clique abaixo: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4954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4"/>
            <a:ext cx="9829800" cy="2199779"/>
          </a:xfrm>
        </p:spPr>
        <p:txBody>
          <a:bodyPr rtlCol="0">
            <a:normAutofit fontScale="90000"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r>
              <a:rPr lang="pt-BR" b="1" dirty="0" smtClean="0"/>
              <a:t>Vamos brincar com a música!</a:t>
            </a:r>
            <a:br>
              <a:rPr lang="pt-BR" b="1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2"/>
          </p:nvPr>
        </p:nvSpPr>
        <p:spPr>
          <a:xfrm>
            <a:off x="7010400" y="2245995"/>
            <a:ext cx="5062264" cy="2194560"/>
          </a:xfrm>
        </p:spPr>
        <p:txBody>
          <a:bodyPr rtlCol="0"/>
          <a:lstStyle/>
          <a:p>
            <a:endParaRPr lang="pt-BR" sz="1200" dirty="0" smtClean="0">
              <a:hlinkClick r:id="rId3"/>
            </a:endParaRPr>
          </a:p>
          <a:p>
            <a:endParaRPr lang="pt-BR" sz="1200" dirty="0">
              <a:hlinkClick r:id="rId3"/>
            </a:endParaRPr>
          </a:p>
          <a:p>
            <a:endParaRPr lang="pt-BR" sz="1200" dirty="0">
              <a:hlinkClick r:id="rId3"/>
            </a:endParaRPr>
          </a:p>
          <a:p>
            <a:r>
              <a:rPr lang="pt-BR" dirty="0" smtClean="0">
                <a:hlinkClick r:id="rId3"/>
              </a:rPr>
              <a:t>https</a:t>
            </a:r>
            <a:r>
              <a:rPr lang="pt-BR" dirty="0">
                <a:hlinkClick r:id="rId3"/>
              </a:rPr>
              <a:t>://</a:t>
            </a:r>
            <a:r>
              <a:rPr lang="pt-BR" dirty="0" smtClean="0">
                <a:hlinkClick r:id="rId3"/>
              </a:rPr>
              <a:t>www.youtube.com/watch?v=5ye9vLz83TA</a:t>
            </a:r>
            <a:endParaRPr lang="pt-BR" dirty="0"/>
          </a:p>
        </p:txBody>
      </p:sp>
      <p:sp>
        <p:nvSpPr>
          <p:cNvPr id="4" name="Espaço Reservado para Imagem 3"/>
          <p:cNvSpPr>
            <a:spLocks noGrp="1"/>
          </p:cNvSpPr>
          <p:nvPr>
            <p:ph type="pic" idx="1"/>
          </p:nvPr>
        </p:nvSpPr>
        <p:spPr/>
      </p:sp>
      <p:sp>
        <p:nvSpPr>
          <p:cNvPr id="6" name="Espaço Reservado para Imagem 3"/>
          <p:cNvSpPr txBox="1">
            <a:spLocks/>
          </p:cNvSpPr>
          <p:nvPr/>
        </p:nvSpPr>
        <p:spPr>
          <a:xfrm>
            <a:off x="983432" y="1844824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4230" y="1991586"/>
            <a:ext cx="5092478" cy="2643986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7320136" y="2524150"/>
            <a:ext cx="2088232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Clique abaixo: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1775520" y="5229200"/>
            <a:ext cx="61206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Videoclipe</a:t>
            </a:r>
            <a:r>
              <a:rPr lang="pt-BR" dirty="0"/>
              <a:t>: Minha Avó </a:t>
            </a:r>
            <a:br>
              <a:rPr lang="pt-BR" dirty="0"/>
            </a:br>
            <a:r>
              <a:rPr lang="pt-BR" dirty="0" err="1"/>
              <a:t>Barbatuques</a:t>
            </a:r>
            <a:r>
              <a:rPr lang="pt-BR" dirty="0"/>
              <a:t> Direção Geral e Edição: André Albuquerque </a:t>
            </a:r>
          </a:p>
        </p:txBody>
      </p:sp>
    </p:spTree>
    <p:extLst>
      <p:ext uri="{BB962C8B-B14F-4D97-AF65-F5344CB8AC3E}">
        <p14:creationId xmlns:p14="http://schemas.microsoft.com/office/powerpoint/2010/main" val="1662933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5360" y="-315416"/>
            <a:ext cx="12025336" cy="2415802"/>
          </a:xfrm>
        </p:spPr>
        <p:txBody>
          <a:bodyPr rtlCol="0"/>
          <a:lstStyle/>
          <a:p>
            <a:pPr algn="ctr"/>
            <a:r>
              <a:rPr lang="pt-BR" b="1" dirty="0" smtClean="0"/>
              <a:t>Vamos </a:t>
            </a:r>
            <a:r>
              <a:rPr lang="pt-BR" b="1" dirty="0" smtClean="0"/>
              <a:t>assistir </a:t>
            </a:r>
            <a:r>
              <a:rPr lang="pt-BR" b="1" dirty="0" smtClean="0"/>
              <a:t>o </a:t>
            </a:r>
            <a:r>
              <a:rPr lang="pt-BR" b="1" dirty="0" smtClean="0"/>
              <a:t>vídeo que vai mostrar algumas brincadeiras que podemos fazer em casa. </a:t>
            </a:r>
            <a:br>
              <a:rPr lang="pt-BR" b="1" dirty="0" smtClean="0"/>
            </a:b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5793644" y="2999234"/>
            <a:ext cx="51412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hlinkClick r:id="rId3"/>
              </a:rPr>
              <a:t>https://</a:t>
            </a:r>
            <a:r>
              <a:rPr lang="pt-BR" dirty="0" smtClean="0">
                <a:hlinkClick r:id="rId3"/>
              </a:rPr>
              <a:t>www.youtube.com/watch?v=o-88SjIwqwA</a:t>
            </a:r>
            <a:endParaRPr lang="pt-BR" dirty="0" smtClean="0"/>
          </a:p>
          <a:p>
            <a:endParaRPr lang="pt-BR" dirty="0"/>
          </a:p>
        </p:txBody>
      </p:sp>
      <p:sp>
        <p:nvSpPr>
          <p:cNvPr id="4" name="Texto explicativo em elipse 3"/>
          <p:cNvSpPr/>
          <p:nvPr/>
        </p:nvSpPr>
        <p:spPr>
          <a:xfrm>
            <a:off x="983432" y="2996952"/>
            <a:ext cx="3096344" cy="208823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/>
              <a:t>Brincar Heurístico, o que é isso?</a:t>
            </a:r>
            <a:endParaRPr lang="pt-BR" sz="2400" dirty="0"/>
          </a:p>
        </p:txBody>
      </p:sp>
      <p:sp>
        <p:nvSpPr>
          <p:cNvPr id="5" name="Retângulo 4"/>
          <p:cNvSpPr/>
          <p:nvPr/>
        </p:nvSpPr>
        <p:spPr>
          <a:xfrm>
            <a:off x="7320136" y="2524150"/>
            <a:ext cx="2088232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Clique abaixo: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93572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pt-BR" sz="4000" b="1" dirty="0" smtClean="0"/>
              <a:t>Algumas brincadeiras legais:</a:t>
            </a:r>
            <a:endParaRPr lang="pt-BR" sz="4000" b="1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75520" y="1828800"/>
            <a:ext cx="9361039" cy="3976464"/>
          </a:xfrm>
        </p:spPr>
        <p:txBody>
          <a:bodyPr rtlCol="0">
            <a:normAutofit fontScale="925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Brincar de mímica de objetos, animais ou ações (sentar, cantar, nadar </a:t>
            </a:r>
            <a:r>
              <a:rPr lang="pt-BR" sz="2000" dirty="0" err="1"/>
              <a:t>etc</a:t>
            </a:r>
            <a:r>
              <a:rPr lang="pt-BR" sz="2000" dirty="0" smtClean="0"/>
              <a:t>);</a:t>
            </a:r>
          </a:p>
          <a:p>
            <a:endParaRPr lang="pt-B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 smtClean="0"/>
              <a:t>Brincar </a:t>
            </a:r>
            <a:r>
              <a:rPr lang="pt-BR" sz="2000" dirty="0"/>
              <a:t>de continue a </a:t>
            </a:r>
            <a:r>
              <a:rPr lang="pt-BR" sz="2000" dirty="0" smtClean="0"/>
              <a:t>música;</a:t>
            </a:r>
          </a:p>
          <a:p>
            <a:endParaRPr lang="pt-B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 smtClean="0"/>
              <a:t>Criar </a:t>
            </a:r>
            <a:r>
              <a:rPr lang="pt-BR" sz="2000" dirty="0"/>
              <a:t>um circuito em casa, com atividades como se arrastar embaixo da mesa, pular em um pé só, rolar no chão e pular pequenos obstáculos, </a:t>
            </a:r>
            <a:r>
              <a:rPr lang="pt-BR" sz="2000" dirty="0" smtClean="0"/>
              <a:t>como, por exemplo, </a:t>
            </a:r>
            <a:r>
              <a:rPr lang="pt-BR" sz="2000" dirty="0"/>
              <a:t>uma vassoura no </a:t>
            </a:r>
            <a:r>
              <a:rPr lang="pt-BR" sz="2000" dirty="0" smtClean="0"/>
              <a:t>chão</a:t>
            </a:r>
            <a:r>
              <a:rPr lang="pt-BR" sz="2000" dirty="0" smtClean="0"/>
              <a:t>;</a:t>
            </a:r>
          </a:p>
          <a:p>
            <a:endParaRPr lang="pt-B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 Brincar de trocar as palavras de uma cantiga conhecida. Por exemplo: "Ciranda-cirandinha" ou "O Cravo Brigou com a </a:t>
            </a:r>
            <a:r>
              <a:rPr lang="pt-BR" sz="2000" dirty="0" smtClean="0"/>
              <a:t>Rosa“;</a:t>
            </a:r>
            <a:endParaRPr lang="pt-B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/>
            </a:r>
            <a:br>
              <a:rPr lang="pt-BR" sz="2000" dirty="0"/>
            </a:br>
            <a:r>
              <a:rPr lang="pt-BR" sz="2000" dirty="0"/>
              <a:t>Brincar de vivo ou morto.</a:t>
            </a:r>
          </a:p>
          <a:p>
            <a:pPr rt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3294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055440" y="548680"/>
            <a:ext cx="93610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/>
              <a:t>S</a:t>
            </a:r>
            <a:r>
              <a:rPr lang="pt-BR" sz="2400" b="1" dirty="0" smtClean="0"/>
              <a:t>ugestões </a:t>
            </a:r>
            <a:r>
              <a:rPr lang="pt-BR" sz="2400" b="1" dirty="0" smtClean="0"/>
              <a:t>de brincadeiras a partir de 4 </a:t>
            </a:r>
            <a:r>
              <a:rPr lang="pt-BR" sz="2400" b="1" dirty="0" smtClean="0"/>
              <a:t>anos: </a:t>
            </a:r>
            <a:endParaRPr lang="pt-BR" sz="2400" b="1" dirty="0"/>
          </a:p>
        </p:txBody>
      </p:sp>
      <p:sp>
        <p:nvSpPr>
          <p:cNvPr id="4" name="Retângulo 3"/>
          <p:cNvSpPr/>
          <p:nvPr/>
        </p:nvSpPr>
        <p:spPr>
          <a:xfrm>
            <a:off x="839416" y="1772816"/>
            <a:ext cx="83045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Brincar de casinha ou de trabalho do papai e da mamãe</a:t>
            </a:r>
          </a:p>
          <a:p>
            <a:endParaRPr lang="pt-BR" dirty="0"/>
          </a:p>
          <a:p>
            <a:r>
              <a:rPr lang="pt-BR" dirty="0">
                <a:hlinkClick r:id="rId3"/>
              </a:rPr>
              <a:t>https://</a:t>
            </a:r>
            <a:r>
              <a:rPr lang="pt-BR" dirty="0" smtClean="0">
                <a:hlinkClick r:id="rId3"/>
              </a:rPr>
              <a:t>www.youtube.com/watch?v=KGFub-vkYKc&amp;feature=youtu.be</a:t>
            </a:r>
            <a:endParaRPr lang="pt-BR" dirty="0" smtClean="0"/>
          </a:p>
          <a:p>
            <a:endParaRPr lang="pt-BR" dirty="0"/>
          </a:p>
          <a:p>
            <a:endParaRPr lang="pt-BR" dirty="0"/>
          </a:p>
          <a:p>
            <a:r>
              <a:rPr lang="pt-BR" dirty="0" smtClean="0">
                <a:hlinkClick r:id="rId4"/>
              </a:rPr>
              <a:t>https</a:t>
            </a:r>
            <a:r>
              <a:rPr lang="pt-BR" dirty="0">
                <a:hlinkClick r:id="rId4"/>
              </a:rPr>
              <a:t>://www.fmcsv.org.br/pt-BR/guia-atividades-familias-criancas-0-6-anos/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75010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727848" y="2492896"/>
            <a:ext cx="5486400" cy="3024336"/>
          </a:xfrm>
        </p:spPr>
        <p:txBody>
          <a:bodyPr rtlCol="0">
            <a:noAutofit/>
          </a:bodyPr>
          <a:lstStyle/>
          <a:p>
            <a:pPr algn="just"/>
            <a:r>
              <a:rPr lang="pt-BR" sz="4800" dirty="0" smtClean="0"/>
              <a:t>Até breve!</a:t>
            </a:r>
            <a:endParaRPr lang="pt-BR" sz="4800" dirty="0"/>
          </a:p>
        </p:txBody>
      </p:sp>
    </p:spTree>
    <p:extLst>
      <p:ext uri="{BB962C8B-B14F-4D97-AF65-F5344CB8AC3E}">
        <p14:creationId xmlns:p14="http://schemas.microsoft.com/office/powerpoint/2010/main" val="1624926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migos das crianças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3246115_TF03896101.potx" id="{89497A73-0C88-4195-8A38-43AAC8638EE2}" vid="{E6B5ECC8-341F-41AB-B193-AACEAE7B9011}"/>
    </a:ext>
  </a:extLst>
</a:theme>
</file>

<file path=ppt/theme/theme2.xml><?xml version="1.0" encoding="utf-8"?>
<a:theme xmlns:a="http://schemas.openxmlformats.org/drawingml/2006/main" name="Tema do Offic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A369AEE-D726-45B1-ACA9-0D6048C368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DA15C6C-6BB6-4DB6-B7D6-7F14EAB2CC5C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www.w3.org/XML/1998/namespace"/>
    <ds:schemaRef ds:uri="40262f94-9f35-4ac3-9a90-690165a166b7"/>
    <ds:schemaRef ds:uri="a4f35948-e619-41b3-aa29-22878b09cfd2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EDF6667-B669-49A4-BBE6-2132BA71C0C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Apresentação educacional para crianças na escola, álbum (widescreen)</Template>
  <TotalTime>364</TotalTime>
  <Words>311</Words>
  <Application>Microsoft Office PowerPoint</Application>
  <PresentationFormat>Widescreen</PresentationFormat>
  <Paragraphs>58</Paragraphs>
  <Slides>9</Slides>
  <Notes>9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2" baseType="lpstr">
      <vt:lpstr>Arial</vt:lpstr>
      <vt:lpstr>Times New Roman</vt:lpstr>
      <vt:lpstr>Amigos das crianças 16X9</vt:lpstr>
      <vt:lpstr>Educação Infantil  Jardim </vt:lpstr>
      <vt:lpstr>Vamos brincar?</vt:lpstr>
      <vt:lpstr>Elmo e a turma vão aprender e se divertir na compilação da Sésamo de brincadeiras em casa!</vt:lpstr>
      <vt:lpstr>Vamos assistir o vídeo: Brincadeira, que som é esse?</vt:lpstr>
      <vt:lpstr>  Vamos brincar com a música!    </vt:lpstr>
      <vt:lpstr>Vamos assistir o vídeo que vai mostrar algumas brincadeiras que podemos fazer em casa.  </vt:lpstr>
      <vt:lpstr>Algumas brincadeiras legais: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Ensino Fundamental I 1º ano Língua Portuguesa</dc:title>
  <dc:creator>smec38</dc:creator>
  <cp:keywords/>
  <cp:lastModifiedBy>smec01</cp:lastModifiedBy>
  <cp:revision>23</cp:revision>
  <dcterms:created xsi:type="dcterms:W3CDTF">2020-06-25T14:13:18Z</dcterms:created>
  <dcterms:modified xsi:type="dcterms:W3CDTF">2020-07-09T14:49:12Z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TC038961019991</vt:lpwstr>
  </property>
  <property fmtid="{D5CDD505-2E9C-101B-9397-08002B2CF9AE}" pid="3" name="ContentTypeId">
    <vt:lpwstr>0x010100AA3F7D94069FF64A86F7DFF56D60E3BE</vt:lpwstr>
  </property>
</Properties>
</file>