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6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3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9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3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93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5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54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7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WTyd-MlCmc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yd-MlCmc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yra_g3ksylw" TargetMode="External"/><Relationship Id="rId4" Type="http://schemas.openxmlformats.org/officeDocument/2006/relationships/hyperlink" Target="https://www.youtube.com/watch?v=rWTWqc0r2yA&amp;list=RDrWTWqc0r2yA&amp;start_radio=1&amp;t=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yd-MlCmc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KWgCHEMg9u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cS68Vtke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yd-MlCmc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6Dbo7uQVBg&amp;list=OLAK5uy_kgr02QVx5VT4sY2rwIYat9f6BKSWqPhCQ&amp;index=5&amp;t=0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yd-MlCmc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lunetas.com.br/cantigas-de-roda-muito-alem-do-atirei-o-pau-no-gato/" TargetMode="External"/><Relationship Id="rId4" Type="http://schemas.openxmlformats.org/officeDocument/2006/relationships/hyperlink" Target="https://lunetas.com.br/45-cantigas-folcloricas-para-brincar-de-roda-com-as-crianca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SY0i_-Yp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WTyd-MlCm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0704" y="28262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INFANTIL</a:t>
            </a:r>
            <a:b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7" name="Imagem 6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3" y="678825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56705" y="5544800"/>
            <a:ext cx="829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32280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76645" y="3444586"/>
            <a:ext cx="11180617" cy="571355"/>
          </a:xfrm>
        </p:spPr>
        <p:txBody>
          <a:bodyPr>
            <a:noAutofit/>
          </a:bodyPr>
          <a:lstStyle/>
          <a:p>
            <a:r>
              <a:rPr lang="pt-BR" sz="2800" dirty="0" smtClean="0"/>
              <a:t> </a:t>
            </a:r>
            <a:r>
              <a:rPr lang="pt-BR" sz="9600" dirty="0" smtClean="0"/>
              <a:t>ATÉ BREVE!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262746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458026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Olá família! Vamos conhecer o Folclore Brasileiro!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04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6631" y="1496785"/>
            <a:ext cx="9144000" cy="57135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Assista ao vídeo abaixo e saiba por que existe folclore</a:t>
            </a:r>
            <a:r>
              <a:rPr lang="pt-BR" dirty="0"/>
              <a:t>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62" y="2175080"/>
            <a:ext cx="5693524" cy="320260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0156" y="5164780"/>
            <a:ext cx="6244937" cy="962504"/>
          </a:xfrm>
        </p:spPr>
        <p:txBody>
          <a:bodyPr/>
          <a:lstStyle/>
          <a:p>
            <a:endParaRPr lang="pt-BR" dirty="0" smtClean="0">
              <a:hlinkClick r:id="rId4"/>
            </a:endParaRPr>
          </a:p>
          <a:p>
            <a:r>
              <a:rPr lang="pt-BR" sz="1800" dirty="0" smtClean="0">
                <a:hlinkClick r:id="rId4"/>
              </a:rPr>
              <a:t>https</a:t>
            </a:r>
            <a:r>
              <a:rPr lang="pt-BR" sz="1800" dirty="0">
                <a:hlinkClick r:id="rId4"/>
              </a:rPr>
              <a:t>://www.youtube.com/watch?v=WTyd-MlCmcc</a:t>
            </a:r>
            <a:endParaRPr lang="pt-BR" sz="1800" dirty="0"/>
          </a:p>
        </p:txBody>
      </p:sp>
      <p:sp>
        <p:nvSpPr>
          <p:cNvPr id="8" name="Seta para a direita 7"/>
          <p:cNvSpPr/>
          <p:nvPr/>
        </p:nvSpPr>
        <p:spPr>
          <a:xfrm>
            <a:off x="494089" y="5486791"/>
            <a:ext cx="1444337" cy="63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aqui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68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449" y="1223941"/>
            <a:ext cx="9144000" cy="571355"/>
          </a:xfrm>
        </p:spPr>
        <p:txBody>
          <a:bodyPr>
            <a:noAutofit/>
          </a:bodyPr>
          <a:lstStyle/>
          <a:p>
            <a:r>
              <a:rPr lang="pt-BR" sz="3600" dirty="0" smtClean="0"/>
              <a:t>Músicas para bebês que fazem parte de nosso folclore: acalantos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6845" y="5452538"/>
            <a:ext cx="6892637" cy="962504"/>
          </a:xfrm>
        </p:spPr>
        <p:txBody>
          <a:bodyPr>
            <a:normAutofit fontScale="70000" lnSpcReduction="20000"/>
          </a:bodyPr>
          <a:lstStyle/>
          <a:p>
            <a:endParaRPr lang="pt-BR" dirty="0" smtClean="0">
              <a:hlinkClick r:id="rId3"/>
            </a:endParaRPr>
          </a:p>
          <a:p>
            <a:r>
              <a:rPr lang="pt-BR" sz="1800" dirty="0">
                <a:hlinkClick r:id="rId4"/>
              </a:rPr>
              <a:t>https://</a:t>
            </a:r>
            <a:r>
              <a:rPr lang="pt-BR" sz="1800" dirty="0" smtClean="0">
                <a:hlinkClick r:id="rId4"/>
              </a:rPr>
              <a:t>www.youtube.com/watch?v=rWTWqc0r2yA&amp;list=RDrWTWqc0r2yA&amp;start_radio=1&amp;t=21</a:t>
            </a:r>
            <a:endParaRPr lang="pt-BR" sz="1800" dirty="0" smtClean="0"/>
          </a:p>
          <a:p>
            <a:r>
              <a:rPr lang="pt-BR" sz="1800" dirty="0">
                <a:hlinkClick r:id="rId5"/>
              </a:rPr>
              <a:t>https://www.youtube.com/watch?v=yra_g3ksylw</a:t>
            </a:r>
            <a:endParaRPr lang="pt-BR" sz="1800" dirty="0"/>
          </a:p>
        </p:txBody>
      </p:sp>
      <p:sp>
        <p:nvSpPr>
          <p:cNvPr id="8" name="Seta para a direita 7"/>
          <p:cNvSpPr/>
          <p:nvPr/>
        </p:nvSpPr>
        <p:spPr>
          <a:xfrm>
            <a:off x="370541" y="5617671"/>
            <a:ext cx="1444337" cy="63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aqui 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044" y="1904400"/>
            <a:ext cx="3648874" cy="35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09995"/>
            <a:ext cx="10619026" cy="57135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Vamos conhecer histórias com a turma do folclore!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0155" y="5168102"/>
            <a:ext cx="6244937" cy="962504"/>
          </a:xfrm>
        </p:spPr>
        <p:txBody>
          <a:bodyPr/>
          <a:lstStyle/>
          <a:p>
            <a:endParaRPr lang="pt-BR" dirty="0" smtClean="0">
              <a:hlinkClick r:id="rId3"/>
            </a:endParaRPr>
          </a:p>
          <a:p>
            <a:r>
              <a:rPr lang="pt-BR" sz="1800" dirty="0">
                <a:hlinkClick r:id="rId4"/>
              </a:rPr>
              <a:t>https://www.youtube.com/watch?v=KWgCHEMg9uQ</a:t>
            </a:r>
            <a:endParaRPr lang="pt-BR" sz="1800" dirty="0"/>
          </a:p>
        </p:txBody>
      </p:sp>
      <p:sp>
        <p:nvSpPr>
          <p:cNvPr id="8" name="Seta para a direita 7"/>
          <p:cNvSpPr/>
          <p:nvPr/>
        </p:nvSpPr>
        <p:spPr>
          <a:xfrm>
            <a:off x="604751" y="5367762"/>
            <a:ext cx="1444337" cy="63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aqui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086" y="2181180"/>
            <a:ext cx="5471073" cy="3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5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261" y="1099569"/>
            <a:ext cx="10063596" cy="57135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Agora, história e música do folclore! 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525827" y="5329596"/>
            <a:ext cx="1444337" cy="63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aqui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327563" y="5422617"/>
            <a:ext cx="518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https://www.youtube.com/watch?v=VbcS68VtkeU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91" y="1916238"/>
            <a:ext cx="5471073" cy="3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3954" y="1315197"/>
            <a:ext cx="9144000" cy="57135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Música cantada </a:t>
            </a:r>
            <a:r>
              <a:rPr lang="pt-BR" smtClean="0"/>
              <a:t>por crianças!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2736" y="5232300"/>
            <a:ext cx="6244937" cy="962504"/>
          </a:xfrm>
        </p:spPr>
        <p:txBody>
          <a:bodyPr>
            <a:normAutofit lnSpcReduction="10000"/>
          </a:bodyPr>
          <a:lstStyle/>
          <a:p>
            <a:endParaRPr lang="pt-BR" dirty="0" smtClean="0">
              <a:hlinkClick r:id="rId3"/>
            </a:endParaRPr>
          </a:p>
          <a:p>
            <a:r>
              <a:rPr lang="pt-BR" sz="1800" dirty="0">
                <a:hlinkClick r:id="rId4"/>
              </a:rPr>
              <a:t>https://www.youtube.com/watch?v=x6Dbo7uQVBg&amp;list=OLAK5uy_kgr02QVx5VT4sY2rwIYat9f6BKSWqPhCQ&amp;index=5&amp;t=0s</a:t>
            </a:r>
            <a:endParaRPr lang="pt-BR" sz="1800" dirty="0"/>
          </a:p>
        </p:txBody>
      </p:sp>
      <p:sp>
        <p:nvSpPr>
          <p:cNvPr id="8" name="Seta para a direita 7"/>
          <p:cNvSpPr/>
          <p:nvPr/>
        </p:nvSpPr>
        <p:spPr>
          <a:xfrm>
            <a:off x="454672" y="5585555"/>
            <a:ext cx="1444337" cy="63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aqui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997" y="1966510"/>
            <a:ext cx="5566413" cy="31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3954" y="1878896"/>
            <a:ext cx="9144000" cy="57135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Vamos conhecer cantigas </a:t>
            </a:r>
            <a:r>
              <a:rPr lang="pt-BR" dirty="0" smtClean="0"/>
              <a:t>folclóricas?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633" y="5025837"/>
            <a:ext cx="7126085" cy="1032063"/>
          </a:xfrm>
        </p:spPr>
        <p:txBody>
          <a:bodyPr>
            <a:normAutofit fontScale="85000" lnSpcReduction="10000"/>
          </a:bodyPr>
          <a:lstStyle/>
          <a:p>
            <a:endParaRPr lang="pt-BR" dirty="0" smtClean="0">
              <a:hlinkClick r:id="rId3"/>
            </a:endParaRPr>
          </a:p>
          <a:p>
            <a:r>
              <a:rPr lang="pt-BR" sz="1800" dirty="0">
                <a:hlinkClick r:id="rId4"/>
              </a:rPr>
              <a:t>https://lunetas.com.br/45-cantigas-folcloricas-para-brincar-de-roda-com-as-criancas</a:t>
            </a:r>
            <a:r>
              <a:rPr lang="pt-BR" sz="1800" dirty="0" smtClean="0">
                <a:hlinkClick r:id="rId4"/>
              </a:rPr>
              <a:t>/</a:t>
            </a:r>
            <a:endParaRPr lang="pt-BR" sz="1800" dirty="0" smtClean="0"/>
          </a:p>
          <a:p>
            <a:r>
              <a:rPr lang="pt-BR" sz="1800" dirty="0">
                <a:hlinkClick r:id="rId5"/>
              </a:rPr>
              <a:t>https://lunetas.com.br/cantigas-de-roda-muito-alem-do-atirei-o-pau-no-gato/</a:t>
            </a:r>
            <a:endParaRPr lang="pt-BR" sz="1800" dirty="0"/>
          </a:p>
        </p:txBody>
      </p:sp>
      <p:sp>
        <p:nvSpPr>
          <p:cNvPr id="8" name="Seta para a direita 7"/>
          <p:cNvSpPr/>
          <p:nvPr/>
        </p:nvSpPr>
        <p:spPr>
          <a:xfrm>
            <a:off x="374073" y="4807000"/>
            <a:ext cx="1144387" cy="1608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aqui 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203" y="2651939"/>
            <a:ext cx="46672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5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855" y="1632573"/>
            <a:ext cx="11180617" cy="571355"/>
          </a:xfrm>
        </p:spPr>
        <p:txBody>
          <a:bodyPr>
            <a:noAutofit/>
          </a:bodyPr>
          <a:lstStyle/>
          <a:p>
            <a:r>
              <a:rPr lang="pt-BR" sz="2800" dirty="0" smtClean="0"/>
              <a:t> </a:t>
            </a:r>
            <a:r>
              <a:rPr lang="pt-BR" sz="2800" dirty="0"/>
              <a:t>Você sabe por que o folclore brasileiro é tão importante? Ele é a tradição de costumes, músicas e lendas únicas, passadas de geração em geração aqui no nosso </a:t>
            </a:r>
            <a:r>
              <a:rPr lang="pt-BR" sz="2800" dirty="0" smtClean="0"/>
              <a:t>país. </a:t>
            </a:r>
            <a:r>
              <a:rPr lang="pt-BR" sz="2800" dirty="0" smtClean="0"/>
              <a:t>Vamos ouvir </a:t>
            </a:r>
            <a:r>
              <a:rPr lang="pt-BR" sz="2800" dirty="0" smtClean="0"/>
              <a:t>“Palavra Cantada”!</a:t>
            </a:r>
            <a:r>
              <a:rPr lang="pt-BR" sz="2800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5222" y="5493922"/>
            <a:ext cx="6244937" cy="962504"/>
          </a:xfrm>
        </p:spPr>
        <p:txBody>
          <a:bodyPr>
            <a:normAutofit/>
          </a:bodyPr>
          <a:lstStyle/>
          <a:p>
            <a:r>
              <a:rPr lang="pt-BR" sz="1800" dirty="0">
                <a:hlinkClick r:id="rId3"/>
              </a:rPr>
              <a:t>https://www.youtube.com/watch?v=gsSY0i_-Ypw</a:t>
            </a:r>
            <a:endParaRPr lang="pt-BR" sz="1800" dirty="0" smtClean="0">
              <a:hlinkClick r:id="rId4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969817" y="5342936"/>
            <a:ext cx="1444337" cy="63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aqui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490" y="2520203"/>
            <a:ext cx="5181600" cy="27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5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198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do Office</vt:lpstr>
      <vt:lpstr>EDUCAÇÃO INFANTIL    </vt:lpstr>
      <vt:lpstr>Olá família! Vamos conhecer o Folclore Brasileiro!</vt:lpstr>
      <vt:lpstr>Assista ao vídeo abaixo e saiba por que existe folclore!</vt:lpstr>
      <vt:lpstr>Músicas para bebês que fazem parte de nosso folclore: acalantos </vt:lpstr>
      <vt:lpstr>Vamos conhecer histórias com a turma do folclore!</vt:lpstr>
      <vt:lpstr>Agora, história e música do folclore! </vt:lpstr>
      <vt:lpstr>Música cantada por crianças! </vt:lpstr>
      <vt:lpstr>Vamos conhecer cantigas folclóricas?</vt:lpstr>
      <vt:lpstr> Você sabe por que o folclore brasileiro é tão importante? Ele é a tradição de costumes, músicas e lendas únicas, passadas de geração em geração aqui no nosso país. Vamos ouvir “Palavra Cantada”! </vt:lpstr>
      <vt:lpstr> ATÉ BREVE!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smec37</dc:creator>
  <cp:lastModifiedBy>smec01</cp:lastModifiedBy>
  <cp:revision>33</cp:revision>
  <dcterms:created xsi:type="dcterms:W3CDTF">2020-07-29T14:44:33Z</dcterms:created>
  <dcterms:modified xsi:type="dcterms:W3CDTF">2020-08-13T13:08:12Z</dcterms:modified>
</cp:coreProperties>
</file>